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0160" y="681644"/>
            <a:ext cx="9879965" cy="37040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Технология проектной деятельности в детском саду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3352" y="4684990"/>
            <a:ext cx="7197726" cy="14054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Подготовила воспитатель 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Симонова таисия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викторовна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12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Младшая группа 2017-2018 учебный год</a:t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проект </a:t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</a:rPr>
              <a:t>«Вместе дружная семья»</a:t>
            </a:r>
            <a:endParaRPr lang="ru-RU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065867"/>
            <a:ext cx="9958647" cy="4684068"/>
          </a:xfrm>
        </p:spPr>
      </p:pic>
    </p:spTree>
    <p:extLst>
      <p:ext uri="{BB962C8B-B14F-4D97-AF65-F5344CB8AC3E}">
        <p14:creationId xmlns:p14="http://schemas.microsoft.com/office/powerpoint/2010/main" val="215275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«Правила дорожные ты запоминай!»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11" y="1687483"/>
            <a:ext cx="3345306" cy="456369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340" y="2308249"/>
            <a:ext cx="4563690" cy="3322158"/>
          </a:xfrm>
        </p:spPr>
      </p:pic>
    </p:spTree>
    <p:extLst>
      <p:ext uri="{BB962C8B-B14F-4D97-AF65-F5344CB8AC3E}">
        <p14:creationId xmlns:p14="http://schemas.microsoft.com/office/powerpoint/2010/main" val="312800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«Хоровод снеговиков»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799" y="2564476"/>
            <a:ext cx="4721630" cy="31006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03" y="2065867"/>
            <a:ext cx="6159731" cy="3869420"/>
          </a:xfrm>
        </p:spPr>
      </p:pic>
    </p:spTree>
    <p:extLst>
      <p:ext uri="{BB962C8B-B14F-4D97-AF65-F5344CB8AC3E}">
        <p14:creationId xmlns:p14="http://schemas.microsoft.com/office/powerpoint/2010/main" val="343809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Средняя группа 2018-2019 учебный год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bg2">
                    <a:lumMod val="50000"/>
                  </a:schemeClr>
                </a:solidFill>
              </a:rPr>
              <a:t>долгосрочный проект </a:t>
            </a:r>
            <a:br>
              <a:rPr lang="ru-RU" sz="31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«Расти-расти, дубочек»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64" y="2141538"/>
            <a:ext cx="3029878" cy="44421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07" y="2141538"/>
            <a:ext cx="3161092" cy="4442142"/>
          </a:xfrm>
        </p:spPr>
      </p:pic>
    </p:spTree>
    <p:extLst>
      <p:ext uri="{BB962C8B-B14F-4D97-AF65-F5344CB8AC3E}">
        <p14:creationId xmlns:p14="http://schemas.microsoft.com/office/powerpoint/2010/main" val="763912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Посадка пустивших корни желудей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63" y="1687484"/>
            <a:ext cx="3179507" cy="47881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1" y="1687483"/>
            <a:ext cx="3094590" cy="4788131"/>
          </a:xfrm>
        </p:spPr>
      </p:pic>
    </p:spTree>
    <p:extLst>
      <p:ext uri="{BB962C8B-B14F-4D97-AF65-F5344CB8AC3E}">
        <p14:creationId xmlns:p14="http://schemas.microsoft.com/office/powerpoint/2010/main" val="398926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Наши дубочки сегодня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74" y="1720735"/>
            <a:ext cx="3707477" cy="4995949"/>
          </a:xfrm>
        </p:spPr>
      </p:pic>
    </p:spTree>
    <p:extLst>
      <p:ext uri="{BB962C8B-B14F-4D97-AF65-F5344CB8AC3E}">
        <p14:creationId xmlns:p14="http://schemas.microsoft.com/office/powerpoint/2010/main" val="2714448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Детский проект </a:t>
            </a:r>
            <a:b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«мой домашний питомец»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556" y="2795664"/>
            <a:ext cx="4442145" cy="313389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2665" y="2818355"/>
            <a:ext cx="4442149" cy="3088513"/>
          </a:xfrm>
        </p:spPr>
      </p:pic>
    </p:spTree>
    <p:extLst>
      <p:ext uri="{BB962C8B-B14F-4D97-AF65-F5344CB8AC3E}">
        <p14:creationId xmlns:p14="http://schemas.microsoft.com/office/powerpoint/2010/main" val="2236422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609599"/>
            <a:ext cx="10212184" cy="5899265"/>
          </a:xfrm>
        </p:spPr>
      </p:pic>
    </p:spTree>
    <p:extLst>
      <p:ext uri="{BB962C8B-B14F-4D97-AF65-F5344CB8AC3E}">
        <p14:creationId xmlns:p14="http://schemas.microsoft.com/office/powerpoint/2010/main" val="422303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609600"/>
            <a:ext cx="10131424" cy="5924204"/>
          </a:xfrm>
        </p:spPr>
      </p:pic>
    </p:spTree>
    <p:extLst>
      <p:ext uri="{BB962C8B-B14F-4D97-AF65-F5344CB8AC3E}">
        <p14:creationId xmlns:p14="http://schemas.microsoft.com/office/powerpoint/2010/main" val="1550703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Цель </a:t>
            </a: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>технологии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br>
              <a:rPr lang="ru-RU" sz="4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стимулировать </a:t>
            </a:r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интерес детей к определенным проблемам, предполагающим владение определенной суммой знаний и через проектную деятельность, предусматривающим решение этих проблем, умение практически применять полученные знания.</a:t>
            </a:r>
          </a:p>
        </p:txBody>
      </p:sp>
    </p:spTree>
    <p:extLst>
      <p:ext uri="{BB962C8B-B14F-4D97-AF65-F5344CB8AC3E}">
        <p14:creationId xmlns:p14="http://schemas.microsoft.com/office/powerpoint/2010/main" val="94778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6870" y="825731"/>
            <a:ext cx="10131425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Задачи </a:t>
            </a: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>проектной технологии</a:t>
            </a:r>
            <a:r>
              <a:rPr lang="ru-RU" sz="4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/>
              <a:t>- </a:t>
            </a:r>
            <a:r>
              <a:rPr lang="ru-RU" dirty="0"/>
              <a:t>пробудить интерес к будущему проекту;</a:t>
            </a:r>
            <a:br>
              <a:rPr lang="ru-RU" dirty="0"/>
            </a:br>
            <a:r>
              <a:rPr lang="ru-RU" dirty="0"/>
              <a:t>- приобщить детей к процессу познания нового;</a:t>
            </a:r>
            <a:br>
              <a:rPr lang="ru-RU" dirty="0"/>
            </a:br>
            <a:r>
              <a:rPr lang="ru-RU" dirty="0"/>
              <a:t>- формировать различные представления;</a:t>
            </a:r>
            <a:br>
              <a:rPr lang="ru-RU" dirty="0"/>
            </a:br>
            <a:r>
              <a:rPr lang="ru-RU" dirty="0"/>
              <a:t>- побуждать детей к исследовательской деятельности;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Плюсы и минусы проектной деятельности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Плюсы проектной деятельности: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dirty="0"/>
              <a:t>- навыки самообразования и самоконтроля;</a:t>
            </a:r>
          </a:p>
          <a:p>
            <a:r>
              <a:rPr lang="ru-RU" dirty="0"/>
              <a:t>- моделируется реальная технологическая цепочка: Задача-результат;</a:t>
            </a:r>
          </a:p>
          <a:p>
            <a:r>
              <a:rPr lang="ru-RU" dirty="0"/>
              <a:t>- навыки групповой деятельности;</a:t>
            </a:r>
          </a:p>
          <a:p>
            <a:r>
              <a:rPr lang="ru-RU" dirty="0"/>
              <a:t>- индивидуальный подход;</a:t>
            </a:r>
          </a:p>
          <a:p>
            <a:r>
              <a:rPr lang="ru-RU" dirty="0"/>
              <a:t>- интерес к познавательной деятельности.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Минусы проектной деятельности: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dirty="0"/>
              <a:t>- возрастает нагрузка на педагога;</a:t>
            </a:r>
          </a:p>
          <a:p>
            <a:r>
              <a:rPr lang="ru-RU" dirty="0"/>
              <a:t>- ребенок часто попадает в стрессовую ситуацию ( переоценка возможностей, технические  накладки);</a:t>
            </a:r>
          </a:p>
          <a:p>
            <a:r>
              <a:rPr lang="ru-RU" dirty="0"/>
              <a:t>- психологические коммуникативные проблемы;</a:t>
            </a:r>
          </a:p>
          <a:p>
            <a:r>
              <a:rPr lang="ru-RU" dirty="0"/>
              <a:t>- проблема субъективной оценки.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50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Особенности использования</a:t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Особенностью </a:t>
            </a:r>
            <a:r>
              <a:rPr lang="ru-RU" sz="2700" dirty="0"/>
              <a:t>проектной деятельности в дошкольной системе образования является то, что ребенок еще не может самостоятельно найти противоречия в окружающем, сформулировать проблему, определить цель (замысел). Поэтому в </a:t>
            </a:r>
            <a:r>
              <a:rPr lang="ru-RU" sz="2700" dirty="0" err="1" smtClean="0"/>
              <a:t>воспитательно</a:t>
            </a:r>
            <a:r>
              <a:rPr lang="ru-RU" sz="2700" dirty="0" smtClean="0"/>
              <a:t>-образовательном </a:t>
            </a:r>
            <a:r>
              <a:rPr lang="ru-RU" sz="2700" dirty="0"/>
              <a:t>процессе ДОУ проектная деятельность носит характер сотрудничества, в котором принимают участие дети и педагоги ДОУ, а также вовлекаются родители и другие члены семьи. </a:t>
            </a:r>
          </a:p>
        </p:txBody>
      </p:sp>
    </p:spTree>
    <p:extLst>
      <p:ext uri="{BB962C8B-B14F-4D97-AF65-F5344CB8AC3E}">
        <p14:creationId xmlns:p14="http://schemas.microsoft.com/office/powerpoint/2010/main" val="220997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Опыт </a:t>
            </a: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>использования технологии проектной деятельности</a:t>
            </a: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>Вторая группа раннего </a:t>
            </a: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возраста </a:t>
            </a:r>
            <a:b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2016-2017 </a:t>
            </a:r>
            <a:r>
              <a:rPr lang="ru-RU" sz="4400" b="1" dirty="0">
                <a:solidFill>
                  <a:schemeClr val="bg2">
                    <a:lumMod val="50000"/>
                  </a:schemeClr>
                </a:solidFill>
              </a:rPr>
              <a:t>учебный год.</a:t>
            </a:r>
            <a:br>
              <a:rPr lang="ru-RU" sz="4400" b="1" dirty="0">
                <a:solidFill>
                  <a:schemeClr val="bg2">
                    <a:lumMod val="50000"/>
                  </a:schemeClr>
                </a:solidFill>
              </a:rPr>
            </a:br>
            <a:endParaRPr lang="ru-RU" sz="4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4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«Из лесу елочку взяли мы домой».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61797"/>
            <a:ext cx="4995863" cy="36091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58" y="2141538"/>
            <a:ext cx="4906872" cy="3649662"/>
          </a:xfrm>
        </p:spPr>
      </p:pic>
    </p:spTree>
    <p:extLst>
      <p:ext uri="{BB962C8B-B14F-4D97-AF65-F5344CB8AC3E}">
        <p14:creationId xmlns:p14="http://schemas.microsoft.com/office/powerpoint/2010/main" val="148353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«В гости солнышко зовем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07" y="1629295"/>
            <a:ext cx="3322157" cy="46717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9" y="1629295"/>
            <a:ext cx="3503248" cy="4671752"/>
          </a:xfrm>
        </p:spPr>
      </p:pic>
    </p:spTree>
    <p:extLst>
      <p:ext uri="{BB962C8B-B14F-4D97-AF65-F5344CB8AC3E}">
        <p14:creationId xmlns:p14="http://schemas.microsoft.com/office/powerpoint/2010/main" val="24959797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80</TotalTime>
  <Words>126</Words>
  <Application>Microsoft Office PowerPoint</Application>
  <PresentationFormat>Широкоэкранный</PresentationFormat>
  <Paragraphs>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Небеса</vt:lpstr>
      <vt:lpstr>Технология проектной деятельности в детском саду  </vt:lpstr>
      <vt:lpstr>Презентация PowerPoint</vt:lpstr>
      <vt:lpstr>      Цель технологии    стимулировать интерес детей к определенным проблемам, предполагающим владение определенной суммой знаний и через проектную деятельность, предусматривающим решение этих проблем, умение практически применять полученные знания.</vt:lpstr>
      <vt:lpstr>     Задачи проектной технологии   - пробудить интерес к будущему проекту; - приобщить детей к процессу познания нового; - формировать различные представления; - побуждать детей к исследовательской деятельности; </vt:lpstr>
      <vt:lpstr>Плюсы и минусы проектной деятельности</vt:lpstr>
      <vt:lpstr>       Особенности использования  Особенностью проектной деятельности в дошкольной системе образования является то, что ребенок еще не может самостоятельно найти противоречия в окружающем, сформулировать проблему, определить цель (замысел). Поэтому в воспитательно-образовательном процессе ДОУ проектная деятельность носит характер сотрудничества, в котором принимают участие дети и педагоги ДОУ, а также вовлекаются родители и другие члены семьи. </vt:lpstr>
      <vt:lpstr>       Опыт использования технологии проектной деятельности.  Вторая группа раннего возраста  2016-2017 учебный год. </vt:lpstr>
      <vt:lpstr>«Из лесу елочку взяли мы домой». </vt:lpstr>
      <vt:lpstr>«В гости солнышко зовем» </vt:lpstr>
      <vt:lpstr>Младшая группа 2017-2018 учебный год проект  «Вместе дружная семья»</vt:lpstr>
      <vt:lpstr>«Правила дорожные ты запоминай!» </vt:lpstr>
      <vt:lpstr>«Хоровод снеговиков» </vt:lpstr>
      <vt:lpstr>Средняя группа 2018-2019 учебный год долгосрочный проект  «Расти-расти, дубочек»</vt:lpstr>
      <vt:lpstr>Посадка пустивших корни желудей</vt:lpstr>
      <vt:lpstr>Наши дубочки сегодня</vt:lpstr>
      <vt:lpstr>Детский проект  «мой домашний питомец»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проектной деятельности в детском саду</dc:title>
  <dc:creator>олег сопраньков</dc:creator>
  <cp:lastModifiedBy>олег сопраньков</cp:lastModifiedBy>
  <cp:revision>9</cp:revision>
  <dcterms:created xsi:type="dcterms:W3CDTF">2018-12-02T11:37:55Z</dcterms:created>
  <dcterms:modified xsi:type="dcterms:W3CDTF">2018-12-08T13:12:55Z</dcterms:modified>
</cp:coreProperties>
</file>