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35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09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696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9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621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5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07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4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4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6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2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24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282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2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1C068C3-167C-4B85-A6B1-DC99B9D147B6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4AD96F-CA8E-423B-8646-6833F909C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88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FDFB7-D6BB-4372-8971-D592CAB832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 в работе с детьми дошкольного возраста 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(Обзор)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8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9DA100-EC6F-4B2F-9BAB-E2A0BCF95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531" y="4089673"/>
            <a:ext cx="6400800" cy="1947333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воспитатель </a:t>
            </a:r>
          </a:p>
          <a:p>
            <a:pPr algn="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Архипцова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</a:p>
        </p:txBody>
      </p:sp>
    </p:spTree>
    <p:extLst>
      <p:ext uri="{BB962C8B-B14F-4D97-AF65-F5344CB8AC3E}">
        <p14:creationId xmlns:p14="http://schemas.microsoft.com/office/powerpoint/2010/main" val="389765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75DE0-795B-4341-BFC7-D3059F93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C994A-D9DB-447A-87E7-F5BD2AC78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373481-B0B7-4F8E-AC94-CCB8E6C0C5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12192000" cy="699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479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B4E88-BAA7-482A-9315-8300D365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C33AD1-9F4D-4B63-B0DD-F9B2AA813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14335A-076D-4951-9842-D0C550B1CF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27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302035-4F5F-4F3E-8385-C7E182568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721207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87605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15A0E-097E-4409-B43C-815A93464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C48062-6F19-4738-8151-4585EE7E68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FB9A16-1A3C-4A0C-AEDA-BEA01616C8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12192000" cy="696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80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02B8D-A0ED-4A90-ADDB-367B60F6B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7D8BF-CE23-4692-AC4C-28435EADE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01AA96-4D9D-4F52-8E61-6BA2033CE4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3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FF665-4342-46DA-A27F-C30D9082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247E33-4361-45D0-9B75-0733F860E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304" y="767293"/>
            <a:ext cx="8534400" cy="3615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3E5E39-D098-453B-87E9-7D8316329C5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62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14907-ED22-4AEA-96CF-87C3CE4C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7AA3FE5-CFFA-415A-A15B-55427481F1A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49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58966-2D32-4232-B1EF-6E9FE0BF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F1FD8A-73F9-4310-B836-CB6D2BE05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2F56B5-3544-48EF-B2AB-DA9E5307CD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416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D5E3B-AF3B-49FA-BAF6-44501CB56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A1902-2973-47CD-810E-99F139427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319116-6EE4-4C3A-8E5C-43C12AE0BE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"/>
            <a:ext cx="12192000" cy="6964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902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DDAD3-3EEE-4FF0-80C9-16726266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7F8D8B-3D57-40D5-BF45-1FFF383CC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B57286-BA3F-4D38-AE88-E29CA007FD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12192000" cy="708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500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9C4F8-3390-42FC-B46C-5CB9C8695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AB93AD-298B-4886-82F8-BDFE30EB4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E7CBBD-933F-40BD-B5FD-A42BEF4EB6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522"/>
            <a:ext cx="12192000" cy="70910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29665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</TotalTime>
  <Words>25</Words>
  <Application>Microsoft Office PowerPoint</Application>
  <PresentationFormat>Широкоэкранный</PresentationFormat>
  <Paragraphs>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Times New Roman</vt:lpstr>
      <vt:lpstr>Wingdings 3</vt:lpstr>
      <vt:lpstr>Сектор</vt:lpstr>
      <vt:lpstr>Здоровьесберегающие технологии в работе с детьми дошкольного возраста  (Обзор)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 в работе с детьми дошкольного возраста  (Обзор) </dc:title>
  <dc:creator>anastasiahripko@yandex.ru</dc:creator>
  <cp:lastModifiedBy>anastasiahripko@yandex.ru</cp:lastModifiedBy>
  <cp:revision>2</cp:revision>
  <dcterms:created xsi:type="dcterms:W3CDTF">2021-02-03T10:04:40Z</dcterms:created>
  <dcterms:modified xsi:type="dcterms:W3CDTF">2021-02-03T10:15:28Z</dcterms:modified>
</cp:coreProperties>
</file>