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6" r:id="rId2"/>
    <p:sldId id="301" r:id="rId3"/>
    <p:sldId id="302" r:id="rId4"/>
    <p:sldId id="342" r:id="rId5"/>
    <p:sldId id="343" r:id="rId6"/>
    <p:sldId id="308" r:id="rId7"/>
    <p:sldId id="318" r:id="rId8"/>
    <p:sldId id="319" r:id="rId9"/>
    <p:sldId id="320" r:id="rId10"/>
    <p:sldId id="321" r:id="rId11"/>
    <p:sldId id="313" r:id="rId12"/>
    <p:sldId id="303" r:id="rId13"/>
    <p:sldId id="337" r:id="rId14"/>
    <p:sldId id="315" r:id="rId15"/>
    <p:sldId id="314" r:id="rId16"/>
    <p:sldId id="311" r:id="rId17"/>
    <p:sldId id="300" r:id="rId18"/>
    <p:sldId id="310" r:id="rId19"/>
    <p:sldId id="305" r:id="rId20"/>
    <p:sldId id="338" r:id="rId21"/>
    <p:sldId id="317" r:id="rId22"/>
    <p:sldId id="309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16" r:id="rId34"/>
    <p:sldId id="341" r:id="rId35"/>
    <p:sldId id="344" r:id="rId36"/>
    <p:sldId id="33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95" d="100"/>
          <a:sy n="95" d="100"/>
        </p:scale>
        <p:origin x="1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3FB89-D80D-4F5F-986C-B09643EF2E04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6B12649-D863-4457-BD0B-21438D438D6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Эстетическое общение </a:t>
          </a:r>
        </a:p>
      </dgm:t>
    </dgm:pt>
    <dgm:pt modelId="{67BC17DD-200D-467F-B783-82790CB39461}" type="parTrans" cxnId="{277C23A2-2F8F-4DEF-8D93-DEA60E69DF8F}">
      <dgm:prSet/>
      <dgm:spPr/>
      <dgm:t>
        <a:bodyPr/>
        <a:lstStyle/>
        <a:p>
          <a:endParaRPr lang="ru-RU"/>
        </a:p>
      </dgm:t>
    </dgm:pt>
    <dgm:pt modelId="{D41E3CF0-1D6C-446C-B289-45D9FB2F25C9}" type="sibTrans" cxnId="{277C23A2-2F8F-4DEF-8D93-DEA60E69DF8F}">
      <dgm:prSet/>
      <dgm:spPr/>
      <dgm:t>
        <a:bodyPr/>
        <a:lstStyle/>
        <a:p>
          <a:endParaRPr lang="ru-RU"/>
        </a:p>
      </dgm:t>
    </dgm:pt>
    <dgm:pt modelId="{809E43E5-80D7-4117-AB1B-40024008789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Природа </a:t>
          </a:r>
        </a:p>
      </dgm:t>
    </dgm:pt>
    <dgm:pt modelId="{21E432A6-269C-43AC-A8DF-F6261459BFE5}" type="parTrans" cxnId="{21915500-1118-4462-B615-92CE8952FA63}">
      <dgm:prSet/>
      <dgm:spPr/>
      <dgm:t>
        <a:bodyPr/>
        <a:lstStyle/>
        <a:p>
          <a:endParaRPr lang="ru-RU"/>
        </a:p>
      </dgm:t>
    </dgm:pt>
    <dgm:pt modelId="{6CB2AD92-7264-46DD-B66C-ABA0568C9524}" type="sibTrans" cxnId="{21915500-1118-4462-B615-92CE8952FA63}">
      <dgm:prSet/>
      <dgm:spPr/>
      <dgm:t>
        <a:bodyPr/>
        <a:lstStyle/>
        <a:p>
          <a:endParaRPr lang="ru-RU"/>
        </a:p>
      </dgm:t>
    </dgm:pt>
    <dgm:pt modelId="{F0C5CF64-C25E-4BB0-B68E-0249FEC56DD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Искусство  </a:t>
          </a:r>
        </a:p>
      </dgm:t>
    </dgm:pt>
    <dgm:pt modelId="{74E08AC4-50E3-4935-B934-2BCDC727EAD3}" type="parTrans" cxnId="{F52E4F6E-18DB-4253-A652-608AE34E7EB6}">
      <dgm:prSet/>
      <dgm:spPr/>
      <dgm:t>
        <a:bodyPr/>
        <a:lstStyle/>
        <a:p>
          <a:endParaRPr lang="ru-RU"/>
        </a:p>
      </dgm:t>
    </dgm:pt>
    <dgm:pt modelId="{9995EDF6-1799-42AC-835F-57D6199A62EF}" type="sibTrans" cxnId="{F52E4F6E-18DB-4253-A652-608AE34E7EB6}">
      <dgm:prSet/>
      <dgm:spPr/>
      <dgm:t>
        <a:bodyPr/>
        <a:lstStyle/>
        <a:p>
          <a:endParaRPr lang="ru-RU"/>
        </a:p>
      </dgm:t>
    </dgm:pt>
    <dgm:pt modelId="{5449C2AF-ACF1-4D4B-A6D7-E3751648724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Окружающая предметная среда </a:t>
          </a:r>
        </a:p>
      </dgm:t>
    </dgm:pt>
    <dgm:pt modelId="{D3071F80-7511-49AD-8DA1-2662697D7E0D}" type="parTrans" cxnId="{070C24E6-779D-4CF5-BEB6-04109957BAD4}">
      <dgm:prSet/>
      <dgm:spPr/>
      <dgm:t>
        <a:bodyPr/>
        <a:lstStyle/>
        <a:p>
          <a:endParaRPr lang="ru-RU"/>
        </a:p>
      </dgm:t>
    </dgm:pt>
    <dgm:pt modelId="{A573FD10-F6E9-443D-9F6E-4A74594E4F03}" type="sibTrans" cxnId="{070C24E6-779D-4CF5-BEB6-04109957BAD4}">
      <dgm:prSet/>
      <dgm:spPr/>
      <dgm:t>
        <a:bodyPr/>
        <a:lstStyle/>
        <a:p>
          <a:endParaRPr lang="ru-RU"/>
        </a:p>
      </dgm:t>
    </dgm:pt>
    <dgm:pt modelId="{A181F870-C463-489F-BEA8-5A8C87877AC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Разнообразные виды игр </a:t>
          </a:r>
        </a:p>
      </dgm:t>
    </dgm:pt>
    <dgm:pt modelId="{6E6BEA60-4151-471F-92A4-C5F4F397EFC1}" type="parTrans" cxnId="{678DB7D0-B0DE-4D05-9272-66B961CA93DA}">
      <dgm:prSet/>
      <dgm:spPr/>
      <dgm:t>
        <a:bodyPr/>
        <a:lstStyle/>
        <a:p>
          <a:endParaRPr lang="ru-RU"/>
        </a:p>
      </dgm:t>
    </dgm:pt>
    <dgm:pt modelId="{B7423ECC-8014-4CA4-A86F-1F121DB98C24}" type="sibTrans" cxnId="{678DB7D0-B0DE-4D05-9272-66B961CA93DA}">
      <dgm:prSet/>
      <dgm:spPr/>
      <dgm:t>
        <a:bodyPr/>
        <a:lstStyle/>
        <a:p>
          <a:endParaRPr lang="ru-RU"/>
        </a:p>
      </dgm:t>
    </dgm:pt>
    <dgm:pt modelId="{899AA4F5-6511-43B6-A04F-5F571A62B12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Физические упражнения и элементы спортивных игр </a:t>
          </a:r>
        </a:p>
      </dgm:t>
    </dgm:pt>
    <dgm:pt modelId="{2FC5C823-1AD9-48EB-9832-8151ACE8D41A}" type="parTrans" cxnId="{E4FC3EEC-B7FA-4278-8948-FA6C47BFA9E1}">
      <dgm:prSet/>
      <dgm:spPr/>
      <dgm:t>
        <a:bodyPr/>
        <a:lstStyle/>
        <a:p>
          <a:endParaRPr lang="ru-RU"/>
        </a:p>
      </dgm:t>
    </dgm:pt>
    <dgm:pt modelId="{8F829FDB-5DE6-4527-BF8C-41A20AB58EF7}" type="sibTrans" cxnId="{E4FC3EEC-B7FA-4278-8948-FA6C47BFA9E1}">
      <dgm:prSet/>
      <dgm:spPr/>
      <dgm:t>
        <a:bodyPr/>
        <a:lstStyle/>
        <a:p>
          <a:endParaRPr lang="ru-RU"/>
        </a:p>
      </dgm:t>
    </dgm:pt>
    <dgm:pt modelId="{CF5E7758-DCAE-489A-967C-A04217EAED4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Разные виды труда детей </a:t>
          </a:r>
        </a:p>
      </dgm:t>
    </dgm:pt>
    <dgm:pt modelId="{30A87EEB-4986-4846-A150-060D8697EABC}" type="parTrans" cxnId="{0BE88118-0429-4F6E-8CD9-AD8FC0EB55A7}">
      <dgm:prSet/>
      <dgm:spPr/>
      <dgm:t>
        <a:bodyPr/>
        <a:lstStyle/>
        <a:p>
          <a:endParaRPr lang="ru-RU"/>
        </a:p>
      </dgm:t>
    </dgm:pt>
    <dgm:pt modelId="{6902717C-BF09-4833-B46B-66E766046778}" type="sibTrans" cxnId="{0BE88118-0429-4F6E-8CD9-AD8FC0EB55A7}">
      <dgm:prSet/>
      <dgm:spPr/>
      <dgm:t>
        <a:bodyPr/>
        <a:lstStyle/>
        <a:p>
          <a:endParaRPr lang="ru-RU"/>
        </a:p>
      </dgm:t>
    </dgm:pt>
    <dgm:pt modelId="{09DABEE6-9943-46FD-973A-8024AED95DE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Праздники </a:t>
          </a:r>
        </a:p>
      </dgm:t>
    </dgm:pt>
    <dgm:pt modelId="{8B940B5D-AA7B-41CD-BA89-80AF586F134A}" type="parTrans" cxnId="{83C2822D-FFA1-40B1-8E2C-06E7B2557353}">
      <dgm:prSet/>
      <dgm:spPr/>
      <dgm:t>
        <a:bodyPr/>
        <a:lstStyle/>
        <a:p>
          <a:endParaRPr lang="ru-RU"/>
        </a:p>
      </dgm:t>
    </dgm:pt>
    <dgm:pt modelId="{F0739F94-5535-45EA-9315-189C22CE7382}" type="sibTrans" cxnId="{83C2822D-FFA1-40B1-8E2C-06E7B2557353}">
      <dgm:prSet/>
      <dgm:spPr/>
      <dgm:t>
        <a:bodyPr/>
        <a:lstStyle/>
        <a:p>
          <a:endParaRPr lang="ru-RU"/>
        </a:p>
      </dgm:t>
    </dgm:pt>
    <dgm:pt modelId="{046C67DB-3F29-4181-B8D2-7578B0EF1FB7}" type="pres">
      <dgm:prSet presAssocID="{F453FB89-D80D-4F5F-986C-B09643EF2E04}" presName="diagram" presStyleCnt="0">
        <dgm:presLayoutVars>
          <dgm:dir/>
          <dgm:resizeHandles val="exact"/>
        </dgm:presLayoutVars>
      </dgm:prSet>
      <dgm:spPr/>
    </dgm:pt>
    <dgm:pt modelId="{909C703C-366F-4BD6-AC42-CF70E2C628C0}" type="pres">
      <dgm:prSet presAssocID="{96B12649-D863-4457-BD0B-21438D438D6B}" presName="node" presStyleLbl="node1" presStyleIdx="0" presStyleCnt="8">
        <dgm:presLayoutVars>
          <dgm:bulletEnabled val="1"/>
        </dgm:presLayoutVars>
      </dgm:prSet>
      <dgm:spPr/>
    </dgm:pt>
    <dgm:pt modelId="{0C44B822-9839-4E0C-B5E6-4CC861D3AF97}" type="pres">
      <dgm:prSet presAssocID="{D41E3CF0-1D6C-446C-B289-45D9FB2F25C9}" presName="sibTrans" presStyleCnt="0"/>
      <dgm:spPr/>
    </dgm:pt>
    <dgm:pt modelId="{742C2E03-C8A9-4971-A5B9-63DEFC375558}" type="pres">
      <dgm:prSet presAssocID="{809E43E5-80D7-4117-AB1B-40024008789C}" presName="node" presStyleLbl="node1" presStyleIdx="1" presStyleCnt="8">
        <dgm:presLayoutVars>
          <dgm:bulletEnabled val="1"/>
        </dgm:presLayoutVars>
      </dgm:prSet>
      <dgm:spPr/>
    </dgm:pt>
    <dgm:pt modelId="{9498B65D-D9EB-4980-B6DC-C3F4B6A2E075}" type="pres">
      <dgm:prSet presAssocID="{6CB2AD92-7264-46DD-B66C-ABA0568C9524}" presName="sibTrans" presStyleCnt="0"/>
      <dgm:spPr/>
    </dgm:pt>
    <dgm:pt modelId="{FD638C1F-D3DB-451D-8D0F-ECF0349A0E1C}" type="pres">
      <dgm:prSet presAssocID="{F0C5CF64-C25E-4BB0-B68E-0249FEC56DDA}" presName="node" presStyleLbl="node1" presStyleIdx="2" presStyleCnt="8">
        <dgm:presLayoutVars>
          <dgm:bulletEnabled val="1"/>
        </dgm:presLayoutVars>
      </dgm:prSet>
      <dgm:spPr/>
    </dgm:pt>
    <dgm:pt modelId="{C7EBD445-0C78-46BB-B006-4CE02976480A}" type="pres">
      <dgm:prSet presAssocID="{9995EDF6-1799-42AC-835F-57D6199A62EF}" presName="sibTrans" presStyleCnt="0"/>
      <dgm:spPr/>
    </dgm:pt>
    <dgm:pt modelId="{929CE035-4587-41EF-91F0-7A8825045BC8}" type="pres">
      <dgm:prSet presAssocID="{5449C2AF-ACF1-4D4B-A6D7-E37516487241}" presName="node" presStyleLbl="node1" presStyleIdx="3" presStyleCnt="8">
        <dgm:presLayoutVars>
          <dgm:bulletEnabled val="1"/>
        </dgm:presLayoutVars>
      </dgm:prSet>
      <dgm:spPr/>
    </dgm:pt>
    <dgm:pt modelId="{66BD7F87-7963-4726-811D-C0FB16D577E5}" type="pres">
      <dgm:prSet presAssocID="{A573FD10-F6E9-443D-9F6E-4A74594E4F03}" presName="sibTrans" presStyleCnt="0"/>
      <dgm:spPr/>
    </dgm:pt>
    <dgm:pt modelId="{7B6C5CEA-38F3-4E88-ACC5-C7D198062803}" type="pres">
      <dgm:prSet presAssocID="{A181F870-C463-489F-BEA8-5A8C87877ACF}" presName="node" presStyleLbl="node1" presStyleIdx="4" presStyleCnt="8">
        <dgm:presLayoutVars>
          <dgm:bulletEnabled val="1"/>
        </dgm:presLayoutVars>
      </dgm:prSet>
      <dgm:spPr/>
    </dgm:pt>
    <dgm:pt modelId="{C2CE9644-3DD1-4511-B2B4-C9B08543FBC8}" type="pres">
      <dgm:prSet presAssocID="{B7423ECC-8014-4CA4-A86F-1F121DB98C24}" presName="sibTrans" presStyleCnt="0"/>
      <dgm:spPr/>
    </dgm:pt>
    <dgm:pt modelId="{5D4877BE-EFB2-43EB-A3C1-9B7B249A0CB9}" type="pres">
      <dgm:prSet presAssocID="{CF5E7758-DCAE-489A-967C-A04217EAED46}" presName="node" presStyleLbl="node1" presStyleIdx="5" presStyleCnt="8">
        <dgm:presLayoutVars>
          <dgm:bulletEnabled val="1"/>
        </dgm:presLayoutVars>
      </dgm:prSet>
      <dgm:spPr/>
    </dgm:pt>
    <dgm:pt modelId="{E74295DD-D475-4E40-A11E-1BF7C84A3BF4}" type="pres">
      <dgm:prSet presAssocID="{6902717C-BF09-4833-B46B-66E766046778}" presName="sibTrans" presStyleCnt="0"/>
      <dgm:spPr/>
    </dgm:pt>
    <dgm:pt modelId="{91B571A3-1DDD-495D-B75F-ECBFE4B38F0A}" type="pres">
      <dgm:prSet presAssocID="{899AA4F5-6511-43B6-A04F-5F571A62B122}" presName="node" presStyleLbl="node1" presStyleIdx="6" presStyleCnt="8">
        <dgm:presLayoutVars>
          <dgm:bulletEnabled val="1"/>
        </dgm:presLayoutVars>
      </dgm:prSet>
      <dgm:spPr/>
    </dgm:pt>
    <dgm:pt modelId="{F0A11ABC-3F7E-4E36-AA9C-BBFE3C0D3170}" type="pres">
      <dgm:prSet presAssocID="{8F829FDB-5DE6-4527-BF8C-41A20AB58EF7}" presName="sibTrans" presStyleCnt="0"/>
      <dgm:spPr/>
    </dgm:pt>
    <dgm:pt modelId="{636BB9F6-CDEE-43ED-A0BD-57EED3536E68}" type="pres">
      <dgm:prSet presAssocID="{09DABEE6-9943-46FD-973A-8024AED95DEC}" presName="node" presStyleLbl="node1" presStyleIdx="7" presStyleCnt="8">
        <dgm:presLayoutVars>
          <dgm:bulletEnabled val="1"/>
        </dgm:presLayoutVars>
      </dgm:prSet>
      <dgm:spPr/>
    </dgm:pt>
  </dgm:ptLst>
  <dgm:cxnLst>
    <dgm:cxn modelId="{21915500-1118-4462-B615-92CE8952FA63}" srcId="{F453FB89-D80D-4F5F-986C-B09643EF2E04}" destId="{809E43E5-80D7-4117-AB1B-40024008789C}" srcOrd="1" destOrd="0" parTransId="{21E432A6-269C-43AC-A8DF-F6261459BFE5}" sibTransId="{6CB2AD92-7264-46DD-B66C-ABA0568C9524}"/>
    <dgm:cxn modelId="{B344A800-E6CB-4ACE-BCDE-C679E88DF6F0}" type="presOf" srcId="{CF5E7758-DCAE-489A-967C-A04217EAED46}" destId="{5D4877BE-EFB2-43EB-A3C1-9B7B249A0CB9}" srcOrd="0" destOrd="0" presId="urn:microsoft.com/office/officeart/2005/8/layout/default#1"/>
    <dgm:cxn modelId="{3168C417-10CE-4C17-9F58-BA08AA9E5697}" type="presOf" srcId="{899AA4F5-6511-43B6-A04F-5F571A62B122}" destId="{91B571A3-1DDD-495D-B75F-ECBFE4B38F0A}" srcOrd="0" destOrd="0" presId="urn:microsoft.com/office/officeart/2005/8/layout/default#1"/>
    <dgm:cxn modelId="{0BE88118-0429-4F6E-8CD9-AD8FC0EB55A7}" srcId="{F453FB89-D80D-4F5F-986C-B09643EF2E04}" destId="{CF5E7758-DCAE-489A-967C-A04217EAED46}" srcOrd="5" destOrd="0" parTransId="{30A87EEB-4986-4846-A150-060D8697EABC}" sibTransId="{6902717C-BF09-4833-B46B-66E766046778}"/>
    <dgm:cxn modelId="{83C2822D-FFA1-40B1-8E2C-06E7B2557353}" srcId="{F453FB89-D80D-4F5F-986C-B09643EF2E04}" destId="{09DABEE6-9943-46FD-973A-8024AED95DEC}" srcOrd="7" destOrd="0" parTransId="{8B940B5D-AA7B-41CD-BA89-80AF586F134A}" sibTransId="{F0739F94-5535-45EA-9315-189C22CE7382}"/>
    <dgm:cxn modelId="{4DD62132-C0B2-4090-A656-F0834799B44E}" type="presOf" srcId="{809E43E5-80D7-4117-AB1B-40024008789C}" destId="{742C2E03-C8A9-4971-A5B9-63DEFC375558}" srcOrd="0" destOrd="0" presId="urn:microsoft.com/office/officeart/2005/8/layout/default#1"/>
    <dgm:cxn modelId="{F52E4F6E-18DB-4253-A652-608AE34E7EB6}" srcId="{F453FB89-D80D-4F5F-986C-B09643EF2E04}" destId="{F0C5CF64-C25E-4BB0-B68E-0249FEC56DDA}" srcOrd="2" destOrd="0" parTransId="{74E08AC4-50E3-4935-B934-2BCDC727EAD3}" sibTransId="{9995EDF6-1799-42AC-835F-57D6199A62EF}"/>
    <dgm:cxn modelId="{6AA77755-7BEB-4F15-B498-D1BB7C53440A}" type="presOf" srcId="{09DABEE6-9943-46FD-973A-8024AED95DEC}" destId="{636BB9F6-CDEE-43ED-A0BD-57EED3536E68}" srcOrd="0" destOrd="0" presId="urn:microsoft.com/office/officeart/2005/8/layout/default#1"/>
    <dgm:cxn modelId="{399ABB75-600F-4037-85B2-75AE07A3A0B0}" type="presOf" srcId="{5449C2AF-ACF1-4D4B-A6D7-E37516487241}" destId="{929CE035-4587-41EF-91F0-7A8825045BC8}" srcOrd="0" destOrd="0" presId="urn:microsoft.com/office/officeart/2005/8/layout/default#1"/>
    <dgm:cxn modelId="{CAC4A482-0522-4BC6-9193-E21C9A549E52}" type="presOf" srcId="{F453FB89-D80D-4F5F-986C-B09643EF2E04}" destId="{046C67DB-3F29-4181-B8D2-7578B0EF1FB7}" srcOrd="0" destOrd="0" presId="urn:microsoft.com/office/officeart/2005/8/layout/default#1"/>
    <dgm:cxn modelId="{52EFC792-6881-4C09-83E2-8A9FAB4DB6BF}" type="presOf" srcId="{F0C5CF64-C25E-4BB0-B68E-0249FEC56DDA}" destId="{FD638C1F-D3DB-451D-8D0F-ECF0349A0E1C}" srcOrd="0" destOrd="0" presId="urn:microsoft.com/office/officeart/2005/8/layout/default#1"/>
    <dgm:cxn modelId="{277C23A2-2F8F-4DEF-8D93-DEA60E69DF8F}" srcId="{F453FB89-D80D-4F5F-986C-B09643EF2E04}" destId="{96B12649-D863-4457-BD0B-21438D438D6B}" srcOrd="0" destOrd="0" parTransId="{67BC17DD-200D-467F-B783-82790CB39461}" sibTransId="{D41E3CF0-1D6C-446C-B289-45D9FB2F25C9}"/>
    <dgm:cxn modelId="{02780FB3-4510-4090-B116-A4643BABCD44}" type="presOf" srcId="{96B12649-D863-4457-BD0B-21438D438D6B}" destId="{909C703C-366F-4BD6-AC42-CF70E2C628C0}" srcOrd="0" destOrd="0" presId="urn:microsoft.com/office/officeart/2005/8/layout/default#1"/>
    <dgm:cxn modelId="{C9D367CD-907B-4842-BAF9-183B470758A6}" type="presOf" srcId="{A181F870-C463-489F-BEA8-5A8C87877ACF}" destId="{7B6C5CEA-38F3-4E88-ACC5-C7D198062803}" srcOrd="0" destOrd="0" presId="urn:microsoft.com/office/officeart/2005/8/layout/default#1"/>
    <dgm:cxn modelId="{678DB7D0-B0DE-4D05-9272-66B961CA93DA}" srcId="{F453FB89-D80D-4F5F-986C-B09643EF2E04}" destId="{A181F870-C463-489F-BEA8-5A8C87877ACF}" srcOrd="4" destOrd="0" parTransId="{6E6BEA60-4151-471F-92A4-C5F4F397EFC1}" sibTransId="{B7423ECC-8014-4CA4-A86F-1F121DB98C24}"/>
    <dgm:cxn modelId="{070C24E6-779D-4CF5-BEB6-04109957BAD4}" srcId="{F453FB89-D80D-4F5F-986C-B09643EF2E04}" destId="{5449C2AF-ACF1-4D4B-A6D7-E37516487241}" srcOrd="3" destOrd="0" parTransId="{D3071F80-7511-49AD-8DA1-2662697D7E0D}" sibTransId="{A573FD10-F6E9-443D-9F6E-4A74594E4F03}"/>
    <dgm:cxn modelId="{E4FC3EEC-B7FA-4278-8948-FA6C47BFA9E1}" srcId="{F453FB89-D80D-4F5F-986C-B09643EF2E04}" destId="{899AA4F5-6511-43B6-A04F-5F571A62B122}" srcOrd="6" destOrd="0" parTransId="{2FC5C823-1AD9-48EB-9832-8151ACE8D41A}" sibTransId="{8F829FDB-5DE6-4527-BF8C-41A20AB58EF7}"/>
    <dgm:cxn modelId="{6D24C680-4A29-4B53-8416-CD971C10F3C1}" type="presParOf" srcId="{046C67DB-3F29-4181-B8D2-7578B0EF1FB7}" destId="{909C703C-366F-4BD6-AC42-CF70E2C628C0}" srcOrd="0" destOrd="0" presId="urn:microsoft.com/office/officeart/2005/8/layout/default#1"/>
    <dgm:cxn modelId="{CAF05EFC-26EB-4978-B508-8FF806AAB860}" type="presParOf" srcId="{046C67DB-3F29-4181-B8D2-7578B0EF1FB7}" destId="{0C44B822-9839-4E0C-B5E6-4CC861D3AF97}" srcOrd="1" destOrd="0" presId="urn:microsoft.com/office/officeart/2005/8/layout/default#1"/>
    <dgm:cxn modelId="{EAB41CD6-77A5-43EC-A582-AB695F31360F}" type="presParOf" srcId="{046C67DB-3F29-4181-B8D2-7578B0EF1FB7}" destId="{742C2E03-C8A9-4971-A5B9-63DEFC375558}" srcOrd="2" destOrd="0" presId="urn:microsoft.com/office/officeart/2005/8/layout/default#1"/>
    <dgm:cxn modelId="{937F362E-2185-407E-9BA8-EA2ED5E0DFE9}" type="presParOf" srcId="{046C67DB-3F29-4181-B8D2-7578B0EF1FB7}" destId="{9498B65D-D9EB-4980-B6DC-C3F4B6A2E075}" srcOrd="3" destOrd="0" presId="urn:microsoft.com/office/officeart/2005/8/layout/default#1"/>
    <dgm:cxn modelId="{9BFFBDF4-63A5-4A87-92B1-8E1C30EA8AD0}" type="presParOf" srcId="{046C67DB-3F29-4181-B8D2-7578B0EF1FB7}" destId="{FD638C1F-D3DB-451D-8D0F-ECF0349A0E1C}" srcOrd="4" destOrd="0" presId="urn:microsoft.com/office/officeart/2005/8/layout/default#1"/>
    <dgm:cxn modelId="{878B0C18-F42F-4475-9ADD-1BF57799DAB4}" type="presParOf" srcId="{046C67DB-3F29-4181-B8D2-7578B0EF1FB7}" destId="{C7EBD445-0C78-46BB-B006-4CE02976480A}" srcOrd="5" destOrd="0" presId="urn:microsoft.com/office/officeart/2005/8/layout/default#1"/>
    <dgm:cxn modelId="{5562BEDA-AB3C-4F29-B0D2-97EFAA51B65A}" type="presParOf" srcId="{046C67DB-3F29-4181-B8D2-7578B0EF1FB7}" destId="{929CE035-4587-41EF-91F0-7A8825045BC8}" srcOrd="6" destOrd="0" presId="urn:microsoft.com/office/officeart/2005/8/layout/default#1"/>
    <dgm:cxn modelId="{68B85F7F-43E6-4B24-9F40-46EFF2157FBE}" type="presParOf" srcId="{046C67DB-3F29-4181-B8D2-7578B0EF1FB7}" destId="{66BD7F87-7963-4726-811D-C0FB16D577E5}" srcOrd="7" destOrd="0" presId="urn:microsoft.com/office/officeart/2005/8/layout/default#1"/>
    <dgm:cxn modelId="{80D72D68-F7BB-46E5-85BD-2A72BE3DCE23}" type="presParOf" srcId="{046C67DB-3F29-4181-B8D2-7578B0EF1FB7}" destId="{7B6C5CEA-38F3-4E88-ACC5-C7D198062803}" srcOrd="8" destOrd="0" presId="urn:microsoft.com/office/officeart/2005/8/layout/default#1"/>
    <dgm:cxn modelId="{12F39F3F-EEC1-4D3F-A303-3442A6A31A83}" type="presParOf" srcId="{046C67DB-3F29-4181-B8D2-7578B0EF1FB7}" destId="{C2CE9644-3DD1-4511-B2B4-C9B08543FBC8}" srcOrd="9" destOrd="0" presId="urn:microsoft.com/office/officeart/2005/8/layout/default#1"/>
    <dgm:cxn modelId="{9AB62C3F-6006-4BD3-B512-74A04078ADB3}" type="presParOf" srcId="{046C67DB-3F29-4181-B8D2-7578B0EF1FB7}" destId="{5D4877BE-EFB2-43EB-A3C1-9B7B249A0CB9}" srcOrd="10" destOrd="0" presId="urn:microsoft.com/office/officeart/2005/8/layout/default#1"/>
    <dgm:cxn modelId="{DB50E4FD-B9F5-4F94-A396-6B9CC92FF87A}" type="presParOf" srcId="{046C67DB-3F29-4181-B8D2-7578B0EF1FB7}" destId="{E74295DD-D475-4E40-A11E-1BF7C84A3BF4}" srcOrd="11" destOrd="0" presId="urn:microsoft.com/office/officeart/2005/8/layout/default#1"/>
    <dgm:cxn modelId="{5AE893E1-F8B1-4594-A826-E41C381C52C3}" type="presParOf" srcId="{046C67DB-3F29-4181-B8D2-7578B0EF1FB7}" destId="{91B571A3-1DDD-495D-B75F-ECBFE4B38F0A}" srcOrd="12" destOrd="0" presId="urn:microsoft.com/office/officeart/2005/8/layout/default#1"/>
    <dgm:cxn modelId="{A3B790BC-F093-4225-BF33-638930AC59A0}" type="presParOf" srcId="{046C67DB-3F29-4181-B8D2-7578B0EF1FB7}" destId="{F0A11ABC-3F7E-4E36-AA9C-BBFE3C0D3170}" srcOrd="13" destOrd="0" presId="urn:microsoft.com/office/officeart/2005/8/layout/default#1"/>
    <dgm:cxn modelId="{018D0D21-D396-4DBE-9AA1-535657126FE4}" type="presParOf" srcId="{046C67DB-3F29-4181-B8D2-7578B0EF1FB7}" destId="{636BB9F6-CDEE-43ED-A0BD-57EED3536E68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FD02F-01C0-4C90-8945-A8D1C7ECE532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70096E-F62F-49AC-93D7-856A4D13A31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Наглядные </a:t>
          </a:r>
        </a:p>
      </dgm:t>
    </dgm:pt>
    <dgm:pt modelId="{451070D7-576A-4830-B93A-CEB6AD6FEB0F}" type="parTrans" cxnId="{C27BC068-3D6C-4036-B324-321D3FED7D3F}">
      <dgm:prSet/>
      <dgm:spPr/>
      <dgm:t>
        <a:bodyPr/>
        <a:lstStyle/>
        <a:p>
          <a:endParaRPr lang="ru-RU"/>
        </a:p>
      </dgm:t>
    </dgm:pt>
    <dgm:pt modelId="{240158E1-5948-4BFF-AC66-F81209364058}" type="sibTrans" cxnId="{C27BC068-3D6C-4036-B324-321D3FED7D3F}">
      <dgm:prSet/>
      <dgm:spPr/>
      <dgm:t>
        <a:bodyPr/>
        <a:lstStyle/>
        <a:p>
          <a:endParaRPr lang="ru-RU"/>
        </a:p>
      </dgm:t>
    </dgm:pt>
    <dgm:pt modelId="{4EC70742-6B0E-44EE-9775-C0A3CCED3D39}">
      <dgm:prSet phldrT="[Текст]" custT="1"/>
      <dgm:spPr/>
      <dgm:t>
        <a:bodyPr/>
        <a:lstStyle/>
        <a:p>
          <a:r>
            <a:rPr lang="ru-RU" sz="1400" dirty="0"/>
            <a:t>Рассматривание отдельных произведений или специально-подобранных серии картин, скульптур, иллюстраций, произведений декоративно-прикладного искусства </a:t>
          </a:r>
        </a:p>
      </dgm:t>
    </dgm:pt>
    <dgm:pt modelId="{AEFFDDDE-9B57-41CD-A316-659C5F36E625}" type="parTrans" cxnId="{9FA3C33F-9D5A-4EE7-9362-26283E861D12}">
      <dgm:prSet/>
      <dgm:spPr/>
      <dgm:t>
        <a:bodyPr/>
        <a:lstStyle/>
        <a:p>
          <a:endParaRPr lang="ru-RU"/>
        </a:p>
      </dgm:t>
    </dgm:pt>
    <dgm:pt modelId="{7A95CD46-69E3-4F7F-ADE2-67BE7F6E00EB}" type="sibTrans" cxnId="{9FA3C33F-9D5A-4EE7-9362-26283E861D12}">
      <dgm:prSet/>
      <dgm:spPr/>
      <dgm:t>
        <a:bodyPr/>
        <a:lstStyle/>
        <a:p>
          <a:endParaRPr lang="ru-RU"/>
        </a:p>
      </dgm:t>
    </dgm:pt>
    <dgm:pt modelId="{EB9002C7-FFB9-4624-BC84-9327B10C273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Словесные </a:t>
          </a:r>
        </a:p>
      </dgm:t>
    </dgm:pt>
    <dgm:pt modelId="{E7B184AB-2822-4845-BAFD-2D7576723B73}" type="parTrans" cxnId="{2FC53C72-D2C9-4DA0-80A2-7E1BC5FC7ED1}">
      <dgm:prSet/>
      <dgm:spPr/>
      <dgm:t>
        <a:bodyPr/>
        <a:lstStyle/>
        <a:p>
          <a:endParaRPr lang="ru-RU"/>
        </a:p>
      </dgm:t>
    </dgm:pt>
    <dgm:pt modelId="{3FEA2BC3-B0E3-46EE-A051-A7AA16EA5C7C}" type="sibTrans" cxnId="{2FC53C72-D2C9-4DA0-80A2-7E1BC5FC7ED1}">
      <dgm:prSet/>
      <dgm:spPr/>
      <dgm:t>
        <a:bodyPr/>
        <a:lstStyle/>
        <a:p>
          <a:endParaRPr lang="ru-RU"/>
        </a:p>
      </dgm:t>
    </dgm:pt>
    <dgm:pt modelId="{28CF7A50-51A1-4765-9340-063D07F6BFF8}">
      <dgm:prSet phldrT="[Текст]" custT="1"/>
      <dgm:spPr/>
      <dgm:t>
        <a:bodyPr/>
        <a:lstStyle/>
        <a:p>
          <a:r>
            <a:rPr lang="ru-RU" sz="1000" dirty="0"/>
            <a:t> </a:t>
          </a:r>
          <a:r>
            <a:rPr lang="ru-RU" sz="1400" dirty="0"/>
            <a:t>Беседы; </a:t>
          </a:r>
        </a:p>
      </dgm:t>
    </dgm:pt>
    <dgm:pt modelId="{1FDE30BA-B1F4-4154-8293-BA61C55CACC8}" type="parTrans" cxnId="{DE424F2E-8940-44B7-AE52-CE8ACAD71ED5}">
      <dgm:prSet/>
      <dgm:spPr/>
      <dgm:t>
        <a:bodyPr/>
        <a:lstStyle/>
        <a:p>
          <a:endParaRPr lang="ru-RU"/>
        </a:p>
      </dgm:t>
    </dgm:pt>
    <dgm:pt modelId="{BF4B1EEF-C8EE-4F6D-A2EC-A538D4497EA3}" type="sibTrans" cxnId="{DE424F2E-8940-44B7-AE52-CE8ACAD71ED5}">
      <dgm:prSet/>
      <dgm:spPr/>
      <dgm:t>
        <a:bodyPr/>
        <a:lstStyle/>
        <a:p>
          <a:endParaRPr lang="ru-RU"/>
        </a:p>
      </dgm:t>
    </dgm:pt>
    <dgm:pt modelId="{EB41029E-8751-4376-ADFB-9C4FA1F71FC1}">
      <dgm:prSet phldrT="[Текст]" custT="1"/>
      <dgm:spPr/>
      <dgm:t>
        <a:bodyPr/>
        <a:lstStyle/>
        <a:p>
          <a:r>
            <a:rPr lang="ru-RU" sz="1400" dirty="0"/>
            <a:t>Сравнение картин;</a:t>
          </a:r>
        </a:p>
      </dgm:t>
    </dgm:pt>
    <dgm:pt modelId="{B1D5819C-8A54-4D37-B8BA-FF10D688C135}" type="parTrans" cxnId="{D94155CC-B543-4769-9991-61A721602532}">
      <dgm:prSet/>
      <dgm:spPr/>
      <dgm:t>
        <a:bodyPr/>
        <a:lstStyle/>
        <a:p>
          <a:endParaRPr lang="ru-RU"/>
        </a:p>
      </dgm:t>
    </dgm:pt>
    <dgm:pt modelId="{1C76845D-5245-406D-91F1-D2D7A3155447}" type="sibTrans" cxnId="{D94155CC-B543-4769-9991-61A721602532}">
      <dgm:prSet/>
      <dgm:spPr/>
      <dgm:t>
        <a:bodyPr/>
        <a:lstStyle/>
        <a:p>
          <a:endParaRPr lang="ru-RU"/>
        </a:p>
      </dgm:t>
    </dgm:pt>
    <dgm:pt modelId="{0B9FCF3F-14DD-48BA-BD66-28853AD5E64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Метод убеждения </a:t>
          </a:r>
        </a:p>
      </dgm:t>
    </dgm:pt>
    <dgm:pt modelId="{CBE6479E-AF23-45D5-8A64-D335D98B286A}" type="parTrans" cxnId="{DDCF9FF6-FDF4-4D62-AE3D-D5BD004948C9}">
      <dgm:prSet/>
      <dgm:spPr/>
      <dgm:t>
        <a:bodyPr/>
        <a:lstStyle/>
        <a:p>
          <a:endParaRPr lang="ru-RU"/>
        </a:p>
      </dgm:t>
    </dgm:pt>
    <dgm:pt modelId="{9260D863-C006-41CD-8E53-DC4776893FDB}" type="sibTrans" cxnId="{DDCF9FF6-FDF4-4D62-AE3D-D5BD004948C9}">
      <dgm:prSet/>
      <dgm:spPr/>
      <dgm:t>
        <a:bodyPr/>
        <a:lstStyle/>
        <a:p>
          <a:endParaRPr lang="ru-RU"/>
        </a:p>
      </dgm:t>
    </dgm:pt>
    <dgm:pt modelId="{5FEE7255-5245-402B-8E8A-E335368D4326}">
      <dgm:prSet phldrT="[Текст]" custT="1"/>
      <dgm:spPr/>
      <dgm:t>
        <a:bodyPr/>
        <a:lstStyle/>
        <a:p>
          <a:r>
            <a:rPr lang="ru-RU" sz="1400" dirty="0"/>
            <a:t>Воспитывает эмоционально-положительную отзывчивость на прекрасное и отрицательное отношение к безобразному в окружающем мире</a:t>
          </a:r>
        </a:p>
      </dgm:t>
    </dgm:pt>
    <dgm:pt modelId="{EECFB1B6-9829-44D1-BEAF-904C0869C76F}" type="parTrans" cxnId="{239BD6A6-50BE-4757-9230-724F6E4603F4}">
      <dgm:prSet/>
      <dgm:spPr/>
      <dgm:t>
        <a:bodyPr/>
        <a:lstStyle/>
        <a:p>
          <a:endParaRPr lang="ru-RU"/>
        </a:p>
      </dgm:t>
    </dgm:pt>
    <dgm:pt modelId="{4ADF28B3-D00D-4875-9B24-896CADA31439}" type="sibTrans" cxnId="{239BD6A6-50BE-4757-9230-724F6E4603F4}">
      <dgm:prSet/>
      <dgm:spPr/>
      <dgm:t>
        <a:bodyPr/>
        <a:lstStyle/>
        <a:p>
          <a:endParaRPr lang="ru-RU"/>
        </a:p>
      </dgm:t>
    </dgm:pt>
    <dgm:pt modelId="{ADC764FA-FC48-4AD0-8A40-9F3349B6F44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Метод проблемных ситуаций </a:t>
          </a:r>
        </a:p>
      </dgm:t>
    </dgm:pt>
    <dgm:pt modelId="{629F1D2F-D7CA-4FAC-8DF1-04DF18FD0EDD}" type="parTrans" cxnId="{5E30E553-55D0-4C87-A90C-601F6886E6A7}">
      <dgm:prSet/>
      <dgm:spPr/>
      <dgm:t>
        <a:bodyPr/>
        <a:lstStyle/>
        <a:p>
          <a:endParaRPr lang="ru-RU"/>
        </a:p>
      </dgm:t>
    </dgm:pt>
    <dgm:pt modelId="{8C18CA79-AA6F-49E5-8D3D-51CBE7022636}" type="sibTrans" cxnId="{5E30E553-55D0-4C87-A90C-601F6886E6A7}">
      <dgm:prSet/>
      <dgm:spPr/>
      <dgm:t>
        <a:bodyPr/>
        <a:lstStyle/>
        <a:p>
          <a:endParaRPr lang="ru-RU"/>
        </a:p>
      </dgm:t>
    </dgm:pt>
    <dgm:pt modelId="{5B55E869-F122-4CFB-B84F-1565CBDEC10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Метод приучения </a:t>
          </a:r>
        </a:p>
      </dgm:t>
    </dgm:pt>
    <dgm:pt modelId="{F847A8BA-BD33-414C-A37E-DFF9C3E794EA}" type="parTrans" cxnId="{94F6AE2E-B58B-4AA1-8800-02B2DCB3C1DF}">
      <dgm:prSet/>
      <dgm:spPr/>
      <dgm:t>
        <a:bodyPr/>
        <a:lstStyle/>
        <a:p>
          <a:endParaRPr lang="ru-RU"/>
        </a:p>
      </dgm:t>
    </dgm:pt>
    <dgm:pt modelId="{254F1E27-26F3-497E-9C8A-07E752821EA2}" type="sibTrans" cxnId="{94F6AE2E-B58B-4AA1-8800-02B2DCB3C1DF}">
      <dgm:prSet/>
      <dgm:spPr/>
      <dgm:t>
        <a:bodyPr/>
        <a:lstStyle/>
        <a:p>
          <a:endParaRPr lang="ru-RU"/>
        </a:p>
      </dgm:t>
    </dgm:pt>
    <dgm:pt modelId="{0C74747F-DFBD-4938-BF8D-4E52AE7AF604}">
      <dgm:prSet phldrT="[Текст]" custT="1"/>
      <dgm:spPr/>
      <dgm:t>
        <a:bodyPr/>
        <a:lstStyle/>
        <a:p>
          <a:r>
            <a:rPr lang="ru-RU" sz="1400" dirty="0"/>
            <a:t>Прием демонстрации детям образца рассказа педагога</a:t>
          </a:r>
        </a:p>
      </dgm:t>
    </dgm:pt>
    <dgm:pt modelId="{7C3CD3E3-B3C9-4E2C-B635-20D8544D01C9}" type="parTrans" cxnId="{EF1324A3-6947-451E-9F50-9451A5DE2085}">
      <dgm:prSet/>
      <dgm:spPr/>
      <dgm:t>
        <a:bodyPr/>
        <a:lstStyle/>
        <a:p>
          <a:endParaRPr lang="ru-RU"/>
        </a:p>
      </dgm:t>
    </dgm:pt>
    <dgm:pt modelId="{CBDD36E4-6A7F-4536-9CF9-BA076C7CB4E6}" type="sibTrans" cxnId="{EF1324A3-6947-451E-9F50-9451A5DE2085}">
      <dgm:prSet/>
      <dgm:spPr/>
      <dgm:t>
        <a:bodyPr/>
        <a:lstStyle/>
        <a:p>
          <a:endParaRPr lang="ru-RU"/>
        </a:p>
      </dgm:t>
    </dgm:pt>
    <dgm:pt modelId="{65E11530-A45B-46CD-A240-14A6208A771C}">
      <dgm:prSet custT="1"/>
      <dgm:spPr/>
      <dgm:t>
        <a:bodyPr/>
        <a:lstStyle/>
        <a:p>
          <a:r>
            <a:rPr lang="ru-RU" sz="1400" dirty="0"/>
            <a:t>направлен на развитие  эстетического восприятия, оценки, первоначальных проявлений вкуса </a:t>
          </a:r>
        </a:p>
      </dgm:t>
    </dgm:pt>
    <dgm:pt modelId="{25FF24FE-8A30-4B12-9767-01FE4678743D}" type="parTrans" cxnId="{A9DE35CE-B359-4463-9E5F-43A15178D9F6}">
      <dgm:prSet/>
      <dgm:spPr/>
      <dgm:t>
        <a:bodyPr/>
        <a:lstStyle/>
        <a:p>
          <a:endParaRPr lang="ru-RU"/>
        </a:p>
      </dgm:t>
    </dgm:pt>
    <dgm:pt modelId="{B87816D3-BFCD-4893-BED0-A700835E024C}" type="sibTrans" cxnId="{A9DE35CE-B359-4463-9E5F-43A15178D9F6}">
      <dgm:prSet/>
      <dgm:spPr/>
      <dgm:t>
        <a:bodyPr/>
        <a:lstStyle/>
        <a:p>
          <a:endParaRPr lang="ru-RU"/>
        </a:p>
      </dgm:t>
    </dgm:pt>
    <dgm:pt modelId="{4EDFD913-2637-44D7-9D38-EDC86DCFE5B4}">
      <dgm:prSet custT="1"/>
      <dgm:spPr/>
      <dgm:t>
        <a:bodyPr/>
        <a:lstStyle/>
        <a:p>
          <a:r>
            <a:rPr lang="ru-RU" sz="1400" dirty="0"/>
            <a:t>Предназначен для преобразования окружающей среды и выработке навыков культуры поведения </a:t>
          </a:r>
        </a:p>
      </dgm:t>
    </dgm:pt>
    <dgm:pt modelId="{C7B75384-7365-416F-9521-FF3EF54ED5E3}" type="parTrans" cxnId="{5F2E810A-DB1C-4247-8499-AE9974C17F01}">
      <dgm:prSet/>
      <dgm:spPr/>
      <dgm:t>
        <a:bodyPr/>
        <a:lstStyle/>
        <a:p>
          <a:endParaRPr lang="ru-RU"/>
        </a:p>
      </dgm:t>
    </dgm:pt>
    <dgm:pt modelId="{3C5CBCB6-DC78-4C37-894C-ED4818A6B8DB}" type="sibTrans" cxnId="{5F2E810A-DB1C-4247-8499-AE9974C17F01}">
      <dgm:prSet/>
      <dgm:spPr/>
      <dgm:t>
        <a:bodyPr/>
        <a:lstStyle/>
        <a:p>
          <a:endParaRPr lang="ru-RU"/>
        </a:p>
      </dgm:t>
    </dgm:pt>
    <dgm:pt modelId="{15D0DA38-8DB7-40A6-8903-3CAB540D1E34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</a:rPr>
            <a:t>Метод побуждения к сопереживанию </a:t>
          </a:r>
        </a:p>
      </dgm:t>
    </dgm:pt>
    <dgm:pt modelId="{47CA562D-C53F-407C-9066-2D21DCD978CE}" type="parTrans" cxnId="{F476CDDC-6C95-481E-9EC3-BC360BFE2B1E}">
      <dgm:prSet/>
      <dgm:spPr/>
      <dgm:t>
        <a:bodyPr/>
        <a:lstStyle/>
        <a:p>
          <a:endParaRPr lang="ru-RU"/>
        </a:p>
      </dgm:t>
    </dgm:pt>
    <dgm:pt modelId="{1157E3B9-FFEB-4255-8B6A-9317447D578F}" type="sibTrans" cxnId="{F476CDDC-6C95-481E-9EC3-BC360BFE2B1E}">
      <dgm:prSet/>
      <dgm:spPr/>
      <dgm:t>
        <a:bodyPr/>
        <a:lstStyle/>
        <a:p>
          <a:endParaRPr lang="ru-RU"/>
        </a:p>
      </dgm:t>
    </dgm:pt>
    <dgm:pt modelId="{BCB63C3A-8121-43E8-B185-6772A648B1C1}">
      <dgm:prSet custT="1"/>
      <dgm:spPr/>
      <dgm:t>
        <a:bodyPr/>
        <a:lstStyle/>
        <a:p>
          <a:r>
            <a:rPr lang="ru-RU" sz="1400" dirty="0"/>
            <a:t>Побуждает к творческим и практическим действиям  </a:t>
          </a:r>
        </a:p>
      </dgm:t>
    </dgm:pt>
    <dgm:pt modelId="{BDBA49E4-DC28-462F-9087-00EA4F03A4ED}" type="parTrans" cxnId="{31A7DAFB-FD58-4C54-82EE-9B11D7A92407}">
      <dgm:prSet/>
      <dgm:spPr/>
      <dgm:t>
        <a:bodyPr/>
        <a:lstStyle/>
        <a:p>
          <a:endParaRPr lang="ru-RU"/>
        </a:p>
      </dgm:t>
    </dgm:pt>
    <dgm:pt modelId="{786F5A3D-7F16-4850-ADDA-F1F3BACD8002}" type="sibTrans" cxnId="{31A7DAFB-FD58-4C54-82EE-9B11D7A92407}">
      <dgm:prSet/>
      <dgm:spPr/>
      <dgm:t>
        <a:bodyPr/>
        <a:lstStyle/>
        <a:p>
          <a:endParaRPr lang="ru-RU"/>
        </a:p>
      </dgm:t>
    </dgm:pt>
    <dgm:pt modelId="{7D4C7D5B-7081-485E-ABA8-67AC2E713529}" type="pres">
      <dgm:prSet presAssocID="{530FD02F-01C0-4C90-8945-A8D1C7ECE532}" presName="Name0" presStyleCnt="0">
        <dgm:presLayoutVars>
          <dgm:dir/>
          <dgm:animLvl val="lvl"/>
          <dgm:resizeHandles/>
        </dgm:presLayoutVars>
      </dgm:prSet>
      <dgm:spPr/>
    </dgm:pt>
    <dgm:pt modelId="{9BCF5869-7846-42A9-8ADE-2389F86985CD}" type="pres">
      <dgm:prSet presAssocID="{4D70096E-F62F-49AC-93D7-856A4D13A319}" presName="linNode" presStyleCnt="0"/>
      <dgm:spPr/>
    </dgm:pt>
    <dgm:pt modelId="{7B1DCD27-85B0-49E6-983D-FA33E707A479}" type="pres">
      <dgm:prSet presAssocID="{4D70096E-F62F-49AC-93D7-856A4D13A319}" presName="parentShp" presStyleLbl="node1" presStyleIdx="0" presStyleCnt="6">
        <dgm:presLayoutVars>
          <dgm:bulletEnabled val="1"/>
        </dgm:presLayoutVars>
      </dgm:prSet>
      <dgm:spPr/>
    </dgm:pt>
    <dgm:pt modelId="{D047EA48-046F-4224-892A-66F700A4AA48}" type="pres">
      <dgm:prSet presAssocID="{4D70096E-F62F-49AC-93D7-856A4D13A319}" presName="childShp" presStyleLbl="bgAccFollowNode1" presStyleIdx="0" presStyleCnt="6" custScaleY="128276">
        <dgm:presLayoutVars>
          <dgm:bulletEnabled val="1"/>
        </dgm:presLayoutVars>
      </dgm:prSet>
      <dgm:spPr/>
    </dgm:pt>
    <dgm:pt modelId="{8E816807-F8EA-4E0F-B478-F3C536DA05A7}" type="pres">
      <dgm:prSet presAssocID="{240158E1-5948-4BFF-AC66-F81209364058}" presName="spacing" presStyleCnt="0"/>
      <dgm:spPr/>
    </dgm:pt>
    <dgm:pt modelId="{AFBAE85E-2C8C-4C21-ABB5-731087F12B61}" type="pres">
      <dgm:prSet presAssocID="{EB9002C7-FFB9-4624-BC84-9327B10C273D}" presName="linNode" presStyleCnt="0"/>
      <dgm:spPr/>
    </dgm:pt>
    <dgm:pt modelId="{150D00CA-84AC-44C6-93D0-5D582AB59134}" type="pres">
      <dgm:prSet presAssocID="{EB9002C7-FFB9-4624-BC84-9327B10C273D}" presName="parentShp" presStyleLbl="node1" presStyleIdx="1" presStyleCnt="6">
        <dgm:presLayoutVars>
          <dgm:bulletEnabled val="1"/>
        </dgm:presLayoutVars>
      </dgm:prSet>
      <dgm:spPr/>
    </dgm:pt>
    <dgm:pt modelId="{0E9F9A6B-06C7-4207-867B-905DBF5D5F85}" type="pres">
      <dgm:prSet presAssocID="{EB9002C7-FFB9-4624-BC84-9327B10C273D}" presName="childShp" presStyleLbl="bgAccFollowNode1" presStyleIdx="1" presStyleCnt="6">
        <dgm:presLayoutVars>
          <dgm:bulletEnabled val="1"/>
        </dgm:presLayoutVars>
      </dgm:prSet>
      <dgm:spPr/>
    </dgm:pt>
    <dgm:pt modelId="{B04B7286-E8A4-4686-8DFB-7A32165AD3A5}" type="pres">
      <dgm:prSet presAssocID="{3FEA2BC3-B0E3-46EE-A051-A7AA16EA5C7C}" presName="spacing" presStyleCnt="0"/>
      <dgm:spPr/>
    </dgm:pt>
    <dgm:pt modelId="{BA79F3F5-7ED6-417A-9ADC-7B36F9B395B1}" type="pres">
      <dgm:prSet presAssocID="{0B9FCF3F-14DD-48BA-BD66-28853AD5E64D}" presName="linNode" presStyleCnt="0"/>
      <dgm:spPr/>
    </dgm:pt>
    <dgm:pt modelId="{265B602C-A3B6-4DCA-B796-A67C10751A20}" type="pres">
      <dgm:prSet presAssocID="{0B9FCF3F-14DD-48BA-BD66-28853AD5E64D}" presName="parentShp" presStyleLbl="node1" presStyleIdx="2" presStyleCnt="6">
        <dgm:presLayoutVars>
          <dgm:bulletEnabled val="1"/>
        </dgm:presLayoutVars>
      </dgm:prSet>
      <dgm:spPr/>
    </dgm:pt>
    <dgm:pt modelId="{99D9F5FC-65C1-4EAB-932A-18399A22ED67}" type="pres">
      <dgm:prSet presAssocID="{0B9FCF3F-14DD-48BA-BD66-28853AD5E64D}" presName="childShp" presStyleLbl="bgAccFollowNode1" presStyleIdx="2" presStyleCnt="6">
        <dgm:presLayoutVars>
          <dgm:bulletEnabled val="1"/>
        </dgm:presLayoutVars>
      </dgm:prSet>
      <dgm:spPr/>
    </dgm:pt>
    <dgm:pt modelId="{9C32FEEE-777F-41FC-B67D-C6C7A1096439}" type="pres">
      <dgm:prSet presAssocID="{9260D863-C006-41CD-8E53-DC4776893FDB}" presName="spacing" presStyleCnt="0"/>
      <dgm:spPr/>
    </dgm:pt>
    <dgm:pt modelId="{1A0971D6-AFDB-40FC-8905-5C20D17F76CE}" type="pres">
      <dgm:prSet presAssocID="{5B55E869-F122-4CFB-B84F-1565CBDEC108}" presName="linNode" presStyleCnt="0"/>
      <dgm:spPr/>
    </dgm:pt>
    <dgm:pt modelId="{A29D13B3-401F-4A80-8D54-25F0776CB43C}" type="pres">
      <dgm:prSet presAssocID="{5B55E869-F122-4CFB-B84F-1565CBDEC108}" presName="parentShp" presStyleLbl="node1" presStyleIdx="3" presStyleCnt="6">
        <dgm:presLayoutVars>
          <dgm:bulletEnabled val="1"/>
        </dgm:presLayoutVars>
      </dgm:prSet>
      <dgm:spPr/>
    </dgm:pt>
    <dgm:pt modelId="{A8243785-23D6-43A2-B782-551B3412F97E}" type="pres">
      <dgm:prSet presAssocID="{5B55E869-F122-4CFB-B84F-1565CBDEC108}" presName="childShp" presStyleLbl="bgAccFollowNode1" presStyleIdx="3" presStyleCnt="6">
        <dgm:presLayoutVars>
          <dgm:bulletEnabled val="1"/>
        </dgm:presLayoutVars>
      </dgm:prSet>
      <dgm:spPr/>
    </dgm:pt>
    <dgm:pt modelId="{F48C6F88-20BE-42E2-A91B-24F3039F0A8E}" type="pres">
      <dgm:prSet presAssocID="{254F1E27-26F3-497E-9C8A-07E752821EA2}" presName="spacing" presStyleCnt="0"/>
      <dgm:spPr/>
    </dgm:pt>
    <dgm:pt modelId="{FF082FEC-5228-4A38-9C8E-34FD5FCF0F59}" type="pres">
      <dgm:prSet presAssocID="{ADC764FA-FC48-4AD0-8A40-9F3349B6F44B}" presName="linNode" presStyleCnt="0"/>
      <dgm:spPr/>
    </dgm:pt>
    <dgm:pt modelId="{CAC92190-2638-4300-8571-7D6E6109BB5E}" type="pres">
      <dgm:prSet presAssocID="{ADC764FA-FC48-4AD0-8A40-9F3349B6F44B}" presName="parentShp" presStyleLbl="node1" presStyleIdx="4" presStyleCnt="6">
        <dgm:presLayoutVars>
          <dgm:bulletEnabled val="1"/>
        </dgm:presLayoutVars>
      </dgm:prSet>
      <dgm:spPr/>
    </dgm:pt>
    <dgm:pt modelId="{B24206BE-F982-488C-8FF9-526F789BFE23}" type="pres">
      <dgm:prSet presAssocID="{ADC764FA-FC48-4AD0-8A40-9F3349B6F44B}" presName="childShp" presStyleLbl="bgAccFollowNode1" presStyleIdx="4" presStyleCnt="6">
        <dgm:presLayoutVars>
          <dgm:bulletEnabled val="1"/>
        </dgm:presLayoutVars>
      </dgm:prSet>
      <dgm:spPr/>
    </dgm:pt>
    <dgm:pt modelId="{EEF85A4E-C2E2-4E2F-8E17-1DF8C0748697}" type="pres">
      <dgm:prSet presAssocID="{8C18CA79-AA6F-49E5-8D3D-51CBE7022636}" presName="spacing" presStyleCnt="0"/>
      <dgm:spPr/>
    </dgm:pt>
    <dgm:pt modelId="{BCF7B1E1-3E0C-47B3-8E33-3A509DD3D1DD}" type="pres">
      <dgm:prSet presAssocID="{15D0DA38-8DB7-40A6-8903-3CAB540D1E34}" presName="linNode" presStyleCnt="0"/>
      <dgm:spPr/>
    </dgm:pt>
    <dgm:pt modelId="{E2627AB2-1381-433D-BB37-6667BC5241CB}" type="pres">
      <dgm:prSet presAssocID="{15D0DA38-8DB7-40A6-8903-3CAB540D1E34}" presName="parentShp" presStyleLbl="node1" presStyleIdx="5" presStyleCnt="6">
        <dgm:presLayoutVars>
          <dgm:bulletEnabled val="1"/>
        </dgm:presLayoutVars>
      </dgm:prSet>
      <dgm:spPr/>
    </dgm:pt>
    <dgm:pt modelId="{4CC6E32B-FB29-4451-AD3A-2E573F6EA822}" type="pres">
      <dgm:prSet presAssocID="{15D0DA38-8DB7-40A6-8903-3CAB540D1E34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5F2E810A-DB1C-4247-8499-AE9974C17F01}" srcId="{5B55E869-F122-4CFB-B84F-1565CBDEC108}" destId="{4EDFD913-2637-44D7-9D38-EDC86DCFE5B4}" srcOrd="0" destOrd="0" parTransId="{C7B75384-7365-416F-9521-FF3EF54ED5E3}" sibTransId="{3C5CBCB6-DC78-4C37-894C-ED4818A6B8DB}"/>
    <dgm:cxn modelId="{C524F812-4A63-4FF7-A9E2-E1EFC857088E}" type="presOf" srcId="{5B55E869-F122-4CFB-B84F-1565CBDEC108}" destId="{A29D13B3-401F-4A80-8D54-25F0776CB43C}" srcOrd="0" destOrd="0" presId="urn:microsoft.com/office/officeart/2005/8/layout/vList6"/>
    <dgm:cxn modelId="{36AE4A15-F1AB-4DDF-AF48-8D067E07194E}" type="presOf" srcId="{530FD02F-01C0-4C90-8945-A8D1C7ECE532}" destId="{7D4C7D5B-7081-485E-ABA8-67AC2E713529}" srcOrd="0" destOrd="0" presId="urn:microsoft.com/office/officeart/2005/8/layout/vList6"/>
    <dgm:cxn modelId="{DE424F2E-8940-44B7-AE52-CE8ACAD71ED5}" srcId="{EB9002C7-FFB9-4624-BC84-9327B10C273D}" destId="{28CF7A50-51A1-4765-9340-063D07F6BFF8}" srcOrd="0" destOrd="0" parTransId="{1FDE30BA-B1F4-4154-8293-BA61C55CACC8}" sibTransId="{BF4B1EEF-C8EE-4F6D-A2EC-A538D4497EA3}"/>
    <dgm:cxn modelId="{94F6AE2E-B58B-4AA1-8800-02B2DCB3C1DF}" srcId="{530FD02F-01C0-4C90-8945-A8D1C7ECE532}" destId="{5B55E869-F122-4CFB-B84F-1565CBDEC108}" srcOrd="3" destOrd="0" parTransId="{F847A8BA-BD33-414C-A37E-DFF9C3E794EA}" sibTransId="{254F1E27-26F3-497E-9C8A-07E752821EA2}"/>
    <dgm:cxn modelId="{0E93243A-0BAB-4178-AC95-5FE96127FE79}" type="presOf" srcId="{4EDFD913-2637-44D7-9D38-EDC86DCFE5B4}" destId="{A8243785-23D6-43A2-B782-551B3412F97E}" srcOrd="0" destOrd="0" presId="urn:microsoft.com/office/officeart/2005/8/layout/vList6"/>
    <dgm:cxn modelId="{942B6A3A-A88F-41DD-882E-B3E9051F4C4B}" type="presOf" srcId="{15D0DA38-8DB7-40A6-8903-3CAB540D1E34}" destId="{E2627AB2-1381-433D-BB37-6667BC5241CB}" srcOrd="0" destOrd="0" presId="urn:microsoft.com/office/officeart/2005/8/layout/vList6"/>
    <dgm:cxn modelId="{9FA3C33F-9D5A-4EE7-9362-26283E861D12}" srcId="{4D70096E-F62F-49AC-93D7-856A4D13A319}" destId="{4EC70742-6B0E-44EE-9775-C0A3CCED3D39}" srcOrd="0" destOrd="0" parTransId="{AEFFDDDE-9B57-41CD-A316-659C5F36E625}" sibTransId="{7A95CD46-69E3-4F7F-ADE2-67BE7F6E00EB}"/>
    <dgm:cxn modelId="{C9AE715D-2E7A-4EA0-BF4C-966F0964B070}" type="presOf" srcId="{65E11530-A45B-46CD-A240-14A6208A771C}" destId="{99D9F5FC-65C1-4EAB-932A-18399A22ED67}" srcOrd="0" destOrd="0" presId="urn:microsoft.com/office/officeart/2005/8/layout/vList6"/>
    <dgm:cxn modelId="{C27BC068-3D6C-4036-B324-321D3FED7D3F}" srcId="{530FD02F-01C0-4C90-8945-A8D1C7ECE532}" destId="{4D70096E-F62F-49AC-93D7-856A4D13A319}" srcOrd="0" destOrd="0" parTransId="{451070D7-576A-4830-B93A-CEB6AD6FEB0F}" sibTransId="{240158E1-5948-4BFF-AC66-F81209364058}"/>
    <dgm:cxn modelId="{2FC53C72-D2C9-4DA0-80A2-7E1BC5FC7ED1}" srcId="{530FD02F-01C0-4C90-8945-A8D1C7ECE532}" destId="{EB9002C7-FFB9-4624-BC84-9327B10C273D}" srcOrd="1" destOrd="0" parTransId="{E7B184AB-2822-4845-BAFD-2D7576723B73}" sibTransId="{3FEA2BC3-B0E3-46EE-A051-A7AA16EA5C7C}"/>
    <dgm:cxn modelId="{5E30E553-55D0-4C87-A90C-601F6886E6A7}" srcId="{530FD02F-01C0-4C90-8945-A8D1C7ECE532}" destId="{ADC764FA-FC48-4AD0-8A40-9F3349B6F44B}" srcOrd="4" destOrd="0" parTransId="{629F1D2F-D7CA-4FAC-8DF1-04DF18FD0EDD}" sibTransId="{8C18CA79-AA6F-49E5-8D3D-51CBE7022636}"/>
    <dgm:cxn modelId="{15981777-FD7A-4D90-8E54-5C4017FAB489}" type="presOf" srcId="{0B9FCF3F-14DD-48BA-BD66-28853AD5E64D}" destId="{265B602C-A3B6-4DCA-B796-A67C10751A20}" srcOrd="0" destOrd="0" presId="urn:microsoft.com/office/officeart/2005/8/layout/vList6"/>
    <dgm:cxn modelId="{A838D582-E05A-4672-B7DE-9AFF1084DE48}" type="presOf" srcId="{EB41029E-8751-4376-ADFB-9C4FA1F71FC1}" destId="{0E9F9A6B-06C7-4207-867B-905DBF5D5F85}" srcOrd="0" destOrd="1" presId="urn:microsoft.com/office/officeart/2005/8/layout/vList6"/>
    <dgm:cxn modelId="{8285FA86-BE11-4D01-865C-82FB3FAE4796}" type="presOf" srcId="{EB9002C7-FFB9-4624-BC84-9327B10C273D}" destId="{150D00CA-84AC-44C6-93D0-5D582AB59134}" srcOrd="0" destOrd="0" presId="urn:microsoft.com/office/officeart/2005/8/layout/vList6"/>
    <dgm:cxn modelId="{F0CC0A8A-54BB-4CFD-A103-52C6787CDDEB}" type="presOf" srcId="{ADC764FA-FC48-4AD0-8A40-9F3349B6F44B}" destId="{CAC92190-2638-4300-8571-7D6E6109BB5E}" srcOrd="0" destOrd="0" presId="urn:microsoft.com/office/officeart/2005/8/layout/vList6"/>
    <dgm:cxn modelId="{014E789F-E896-40B7-BC04-E321F52A03BB}" type="presOf" srcId="{5FEE7255-5245-402B-8E8A-E335368D4326}" destId="{4CC6E32B-FB29-4451-AD3A-2E573F6EA822}" srcOrd="0" destOrd="0" presId="urn:microsoft.com/office/officeart/2005/8/layout/vList6"/>
    <dgm:cxn modelId="{14AD48A0-DCF3-4158-80C8-48F51A4368F5}" type="presOf" srcId="{4D70096E-F62F-49AC-93D7-856A4D13A319}" destId="{7B1DCD27-85B0-49E6-983D-FA33E707A479}" srcOrd="0" destOrd="0" presId="urn:microsoft.com/office/officeart/2005/8/layout/vList6"/>
    <dgm:cxn modelId="{EF1324A3-6947-451E-9F50-9451A5DE2085}" srcId="{EB9002C7-FFB9-4624-BC84-9327B10C273D}" destId="{0C74747F-DFBD-4938-BF8D-4E52AE7AF604}" srcOrd="2" destOrd="0" parTransId="{7C3CD3E3-B3C9-4E2C-B635-20D8544D01C9}" sibTransId="{CBDD36E4-6A7F-4536-9CF9-BA076C7CB4E6}"/>
    <dgm:cxn modelId="{B69AA4A5-4AB9-46D7-AC68-0CFB70FA4C04}" type="presOf" srcId="{0C74747F-DFBD-4938-BF8D-4E52AE7AF604}" destId="{0E9F9A6B-06C7-4207-867B-905DBF5D5F85}" srcOrd="0" destOrd="2" presId="urn:microsoft.com/office/officeart/2005/8/layout/vList6"/>
    <dgm:cxn modelId="{239BD6A6-50BE-4757-9230-724F6E4603F4}" srcId="{15D0DA38-8DB7-40A6-8903-3CAB540D1E34}" destId="{5FEE7255-5245-402B-8E8A-E335368D4326}" srcOrd="0" destOrd="0" parTransId="{EECFB1B6-9829-44D1-BEAF-904C0869C76F}" sibTransId="{4ADF28B3-D00D-4875-9B24-896CADA31439}"/>
    <dgm:cxn modelId="{B80DA9B3-F31B-444B-8F02-66859BC0E1AA}" type="presOf" srcId="{28CF7A50-51A1-4765-9340-063D07F6BFF8}" destId="{0E9F9A6B-06C7-4207-867B-905DBF5D5F85}" srcOrd="0" destOrd="0" presId="urn:microsoft.com/office/officeart/2005/8/layout/vList6"/>
    <dgm:cxn modelId="{D94155CC-B543-4769-9991-61A721602532}" srcId="{EB9002C7-FFB9-4624-BC84-9327B10C273D}" destId="{EB41029E-8751-4376-ADFB-9C4FA1F71FC1}" srcOrd="1" destOrd="0" parTransId="{B1D5819C-8A54-4D37-B8BA-FF10D688C135}" sibTransId="{1C76845D-5245-406D-91F1-D2D7A3155447}"/>
    <dgm:cxn modelId="{A9DE35CE-B359-4463-9E5F-43A15178D9F6}" srcId="{0B9FCF3F-14DD-48BA-BD66-28853AD5E64D}" destId="{65E11530-A45B-46CD-A240-14A6208A771C}" srcOrd="0" destOrd="0" parTransId="{25FF24FE-8A30-4B12-9767-01FE4678743D}" sibTransId="{B87816D3-BFCD-4893-BED0-A700835E024C}"/>
    <dgm:cxn modelId="{F476CDDC-6C95-481E-9EC3-BC360BFE2B1E}" srcId="{530FD02F-01C0-4C90-8945-A8D1C7ECE532}" destId="{15D0DA38-8DB7-40A6-8903-3CAB540D1E34}" srcOrd="5" destOrd="0" parTransId="{47CA562D-C53F-407C-9066-2D21DCD978CE}" sibTransId="{1157E3B9-FFEB-4255-8B6A-9317447D578F}"/>
    <dgm:cxn modelId="{68B3D4EC-2E65-46A1-9465-6A72456A6451}" type="presOf" srcId="{BCB63C3A-8121-43E8-B185-6772A648B1C1}" destId="{B24206BE-F982-488C-8FF9-526F789BFE23}" srcOrd="0" destOrd="0" presId="urn:microsoft.com/office/officeart/2005/8/layout/vList6"/>
    <dgm:cxn modelId="{B49B5FEF-AA50-4C97-9049-90E6C375DDD6}" type="presOf" srcId="{4EC70742-6B0E-44EE-9775-C0A3CCED3D39}" destId="{D047EA48-046F-4224-892A-66F700A4AA48}" srcOrd="0" destOrd="0" presId="urn:microsoft.com/office/officeart/2005/8/layout/vList6"/>
    <dgm:cxn modelId="{DDCF9FF6-FDF4-4D62-AE3D-D5BD004948C9}" srcId="{530FD02F-01C0-4C90-8945-A8D1C7ECE532}" destId="{0B9FCF3F-14DD-48BA-BD66-28853AD5E64D}" srcOrd="2" destOrd="0" parTransId="{CBE6479E-AF23-45D5-8A64-D335D98B286A}" sibTransId="{9260D863-C006-41CD-8E53-DC4776893FDB}"/>
    <dgm:cxn modelId="{31A7DAFB-FD58-4C54-82EE-9B11D7A92407}" srcId="{ADC764FA-FC48-4AD0-8A40-9F3349B6F44B}" destId="{BCB63C3A-8121-43E8-B185-6772A648B1C1}" srcOrd="0" destOrd="0" parTransId="{BDBA49E4-DC28-462F-9087-00EA4F03A4ED}" sibTransId="{786F5A3D-7F16-4850-ADDA-F1F3BACD8002}"/>
    <dgm:cxn modelId="{893C1C24-E0AF-4E74-B6BA-FA21EFC18F2E}" type="presParOf" srcId="{7D4C7D5B-7081-485E-ABA8-67AC2E713529}" destId="{9BCF5869-7846-42A9-8ADE-2389F86985CD}" srcOrd="0" destOrd="0" presId="urn:microsoft.com/office/officeart/2005/8/layout/vList6"/>
    <dgm:cxn modelId="{D62FEA51-C059-4EE2-8886-069FD45E7BDD}" type="presParOf" srcId="{9BCF5869-7846-42A9-8ADE-2389F86985CD}" destId="{7B1DCD27-85B0-49E6-983D-FA33E707A479}" srcOrd="0" destOrd="0" presId="urn:microsoft.com/office/officeart/2005/8/layout/vList6"/>
    <dgm:cxn modelId="{16AA1CDB-0374-40C3-83A7-D8CC33C67E97}" type="presParOf" srcId="{9BCF5869-7846-42A9-8ADE-2389F86985CD}" destId="{D047EA48-046F-4224-892A-66F700A4AA48}" srcOrd="1" destOrd="0" presId="urn:microsoft.com/office/officeart/2005/8/layout/vList6"/>
    <dgm:cxn modelId="{CA223E16-5049-4563-9312-956A8E6FA4C0}" type="presParOf" srcId="{7D4C7D5B-7081-485E-ABA8-67AC2E713529}" destId="{8E816807-F8EA-4E0F-B478-F3C536DA05A7}" srcOrd="1" destOrd="0" presId="urn:microsoft.com/office/officeart/2005/8/layout/vList6"/>
    <dgm:cxn modelId="{03382E01-47CE-4B85-BAE9-38C3865039D8}" type="presParOf" srcId="{7D4C7D5B-7081-485E-ABA8-67AC2E713529}" destId="{AFBAE85E-2C8C-4C21-ABB5-731087F12B61}" srcOrd="2" destOrd="0" presId="urn:microsoft.com/office/officeart/2005/8/layout/vList6"/>
    <dgm:cxn modelId="{E4E5553E-EFBF-449F-939B-642F27BA0CC1}" type="presParOf" srcId="{AFBAE85E-2C8C-4C21-ABB5-731087F12B61}" destId="{150D00CA-84AC-44C6-93D0-5D582AB59134}" srcOrd="0" destOrd="0" presId="urn:microsoft.com/office/officeart/2005/8/layout/vList6"/>
    <dgm:cxn modelId="{EE518C4A-8E6F-4C0F-8B02-5C038E36195F}" type="presParOf" srcId="{AFBAE85E-2C8C-4C21-ABB5-731087F12B61}" destId="{0E9F9A6B-06C7-4207-867B-905DBF5D5F85}" srcOrd="1" destOrd="0" presId="urn:microsoft.com/office/officeart/2005/8/layout/vList6"/>
    <dgm:cxn modelId="{32C7210E-FCE2-40D7-A844-5C7D59EE75BB}" type="presParOf" srcId="{7D4C7D5B-7081-485E-ABA8-67AC2E713529}" destId="{B04B7286-E8A4-4686-8DFB-7A32165AD3A5}" srcOrd="3" destOrd="0" presId="urn:microsoft.com/office/officeart/2005/8/layout/vList6"/>
    <dgm:cxn modelId="{0287D616-1CE9-43DC-8628-747B4AD96BB7}" type="presParOf" srcId="{7D4C7D5B-7081-485E-ABA8-67AC2E713529}" destId="{BA79F3F5-7ED6-417A-9ADC-7B36F9B395B1}" srcOrd="4" destOrd="0" presId="urn:microsoft.com/office/officeart/2005/8/layout/vList6"/>
    <dgm:cxn modelId="{E164F790-0EF7-404D-826F-B9242A1026EC}" type="presParOf" srcId="{BA79F3F5-7ED6-417A-9ADC-7B36F9B395B1}" destId="{265B602C-A3B6-4DCA-B796-A67C10751A20}" srcOrd="0" destOrd="0" presId="urn:microsoft.com/office/officeart/2005/8/layout/vList6"/>
    <dgm:cxn modelId="{0136CED9-632D-4D69-A15B-A48161C8C4C3}" type="presParOf" srcId="{BA79F3F5-7ED6-417A-9ADC-7B36F9B395B1}" destId="{99D9F5FC-65C1-4EAB-932A-18399A22ED67}" srcOrd="1" destOrd="0" presId="urn:microsoft.com/office/officeart/2005/8/layout/vList6"/>
    <dgm:cxn modelId="{44837EBE-AEBA-4116-A98F-B955CE0671F6}" type="presParOf" srcId="{7D4C7D5B-7081-485E-ABA8-67AC2E713529}" destId="{9C32FEEE-777F-41FC-B67D-C6C7A1096439}" srcOrd="5" destOrd="0" presId="urn:microsoft.com/office/officeart/2005/8/layout/vList6"/>
    <dgm:cxn modelId="{718A8ADD-1C1A-4226-B9FA-8AC20724DCB5}" type="presParOf" srcId="{7D4C7D5B-7081-485E-ABA8-67AC2E713529}" destId="{1A0971D6-AFDB-40FC-8905-5C20D17F76CE}" srcOrd="6" destOrd="0" presId="urn:microsoft.com/office/officeart/2005/8/layout/vList6"/>
    <dgm:cxn modelId="{7223A5B1-4939-4337-B949-29E3A9FAE017}" type="presParOf" srcId="{1A0971D6-AFDB-40FC-8905-5C20D17F76CE}" destId="{A29D13B3-401F-4A80-8D54-25F0776CB43C}" srcOrd="0" destOrd="0" presId="urn:microsoft.com/office/officeart/2005/8/layout/vList6"/>
    <dgm:cxn modelId="{FB09C772-B260-48D2-9CCA-D6E86E779645}" type="presParOf" srcId="{1A0971D6-AFDB-40FC-8905-5C20D17F76CE}" destId="{A8243785-23D6-43A2-B782-551B3412F97E}" srcOrd="1" destOrd="0" presId="urn:microsoft.com/office/officeart/2005/8/layout/vList6"/>
    <dgm:cxn modelId="{300B81B9-E031-495F-93DF-92C7FCCBC190}" type="presParOf" srcId="{7D4C7D5B-7081-485E-ABA8-67AC2E713529}" destId="{F48C6F88-20BE-42E2-A91B-24F3039F0A8E}" srcOrd="7" destOrd="0" presId="urn:microsoft.com/office/officeart/2005/8/layout/vList6"/>
    <dgm:cxn modelId="{CB8093D4-B596-49A2-AD4E-2D080DE1CD3A}" type="presParOf" srcId="{7D4C7D5B-7081-485E-ABA8-67AC2E713529}" destId="{FF082FEC-5228-4A38-9C8E-34FD5FCF0F59}" srcOrd="8" destOrd="0" presId="urn:microsoft.com/office/officeart/2005/8/layout/vList6"/>
    <dgm:cxn modelId="{1DD78127-2420-4830-98AB-8950170F04B5}" type="presParOf" srcId="{FF082FEC-5228-4A38-9C8E-34FD5FCF0F59}" destId="{CAC92190-2638-4300-8571-7D6E6109BB5E}" srcOrd="0" destOrd="0" presId="urn:microsoft.com/office/officeart/2005/8/layout/vList6"/>
    <dgm:cxn modelId="{4BA8B444-4032-4DED-B4F9-7A6651CCD6AD}" type="presParOf" srcId="{FF082FEC-5228-4A38-9C8E-34FD5FCF0F59}" destId="{B24206BE-F982-488C-8FF9-526F789BFE23}" srcOrd="1" destOrd="0" presId="urn:microsoft.com/office/officeart/2005/8/layout/vList6"/>
    <dgm:cxn modelId="{1772E43D-4F71-4980-9A48-2C5F0EFCEF8E}" type="presParOf" srcId="{7D4C7D5B-7081-485E-ABA8-67AC2E713529}" destId="{EEF85A4E-C2E2-4E2F-8E17-1DF8C0748697}" srcOrd="9" destOrd="0" presId="urn:microsoft.com/office/officeart/2005/8/layout/vList6"/>
    <dgm:cxn modelId="{1366549D-C89F-4B69-B7A7-7E77033EC90A}" type="presParOf" srcId="{7D4C7D5B-7081-485E-ABA8-67AC2E713529}" destId="{BCF7B1E1-3E0C-47B3-8E33-3A509DD3D1DD}" srcOrd="10" destOrd="0" presId="urn:microsoft.com/office/officeart/2005/8/layout/vList6"/>
    <dgm:cxn modelId="{608BA2E8-9277-480F-92AF-9C891E653EB2}" type="presParOf" srcId="{BCF7B1E1-3E0C-47B3-8E33-3A509DD3D1DD}" destId="{E2627AB2-1381-433D-BB37-6667BC5241CB}" srcOrd="0" destOrd="0" presId="urn:microsoft.com/office/officeart/2005/8/layout/vList6"/>
    <dgm:cxn modelId="{56E56C52-8B6F-4B8A-9BCB-3F5AB745204F}" type="presParOf" srcId="{BCF7B1E1-3E0C-47B3-8E33-3A509DD3D1DD}" destId="{4CC6E32B-FB29-4451-AD3A-2E573F6EA8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C703C-366F-4BD6-AC42-CF70E2C628C0}">
      <dsp:nvSpPr>
        <dsp:cNvPr id="0" name=""/>
        <dsp:cNvSpPr/>
      </dsp:nvSpPr>
      <dsp:spPr>
        <a:xfrm>
          <a:off x="0" y="103187"/>
          <a:ext cx="2333625" cy="14001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Эстетическое общение </a:t>
          </a:r>
        </a:p>
      </dsp:txBody>
      <dsp:txXfrm>
        <a:off x="0" y="103187"/>
        <a:ext cx="2333625" cy="1400175"/>
      </dsp:txXfrm>
    </dsp:sp>
    <dsp:sp modelId="{742C2E03-C8A9-4971-A5B9-63DEFC375558}">
      <dsp:nvSpPr>
        <dsp:cNvPr id="0" name=""/>
        <dsp:cNvSpPr/>
      </dsp:nvSpPr>
      <dsp:spPr>
        <a:xfrm>
          <a:off x="2566987" y="103187"/>
          <a:ext cx="2333625" cy="1400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Природа </a:t>
          </a:r>
        </a:p>
      </dsp:txBody>
      <dsp:txXfrm>
        <a:off x="2566987" y="103187"/>
        <a:ext cx="2333625" cy="1400175"/>
      </dsp:txXfrm>
    </dsp:sp>
    <dsp:sp modelId="{FD638C1F-D3DB-451D-8D0F-ECF0349A0E1C}">
      <dsp:nvSpPr>
        <dsp:cNvPr id="0" name=""/>
        <dsp:cNvSpPr/>
      </dsp:nvSpPr>
      <dsp:spPr>
        <a:xfrm>
          <a:off x="5133975" y="103187"/>
          <a:ext cx="2333625" cy="14001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Искусство  </a:t>
          </a:r>
        </a:p>
      </dsp:txBody>
      <dsp:txXfrm>
        <a:off x="5133975" y="103187"/>
        <a:ext cx="2333625" cy="1400175"/>
      </dsp:txXfrm>
    </dsp:sp>
    <dsp:sp modelId="{929CE035-4587-41EF-91F0-7A8825045BC8}">
      <dsp:nvSpPr>
        <dsp:cNvPr id="0" name=""/>
        <dsp:cNvSpPr/>
      </dsp:nvSpPr>
      <dsp:spPr>
        <a:xfrm>
          <a:off x="0" y="1736724"/>
          <a:ext cx="2333625" cy="14001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Окружающая предметная среда </a:t>
          </a:r>
        </a:p>
      </dsp:txBody>
      <dsp:txXfrm>
        <a:off x="0" y="1736724"/>
        <a:ext cx="2333625" cy="1400175"/>
      </dsp:txXfrm>
    </dsp:sp>
    <dsp:sp modelId="{7B6C5CEA-38F3-4E88-ACC5-C7D198062803}">
      <dsp:nvSpPr>
        <dsp:cNvPr id="0" name=""/>
        <dsp:cNvSpPr/>
      </dsp:nvSpPr>
      <dsp:spPr>
        <a:xfrm>
          <a:off x="2566987" y="1736724"/>
          <a:ext cx="2333625" cy="14001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Разнообразные виды игр </a:t>
          </a:r>
        </a:p>
      </dsp:txBody>
      <dsp:txXfrm>
        <a:off x="2566987" y="1736724"/>
        <a:ext cx="2333625" cy="1400175"/>
      </dsp:txXfrm>
    </dsp:sp>
    <dsp:sp modelId="{5D4877BE-EFB2-43EB-A3C1-9B7B249A0CB9}">
      <dsp:nvSpPr>
        <dsp:cNvPr id="0" name=""/>
        <dsp:cNvSpPr/>
      </dsp:nvSpPr>
      <dsp:spPr>
        <a:xfrm>
          <a:off x="5133975" y="1736724"/>
          <a:ext cx="2333625" cy="14001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Разные виды труда детей </a:t>
          </a:r>
        </a:p>
      </dsp:txBody>
      <dsp:txXfrm>
        <a:off x="5133975" y="1736724"/>
        <a:ext cx="2333625" cy="1400175"/>
      </dsp:txXfrm>
    </dsp:sp>
    <dsp:sp modelId="{91B571A3-1DDD-495D-B75F-ECBFE4B38F0A}">
      <dsp:nvSpPr>
        <dsp:cNvPr id="0" name=""/>
        <dsp:cNvSpPr/>
      </dsp:nvSpPr>
      <dsp:spPr>
        <a:xfrm>
          <a:off x="1283493" y="3370262"/>
          <a:ext cx="2333625" cy="1400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Физические упражнения и элементы спортивных игр </a:t>
          </a:r>
        </a:p>
      </dsp:txBody>
      <dsp:txXfrm>
        <a:off x="1283493" y="3370262"/>
        <a:ext cx="2333625" cy="1400175"/>
      </dsp:txXfrm>
    </dsp:sp>
    <dsp:sp modelId="{636BB9F6-CDEE-43ED-A0BD-57EED3536E68}">
      <dsp:nvSpPr>
        <dsp:cNvPr id="0" name=""/>
        <dsp:cNvSpPr/>
      </dsp:nvSpPr>
      <dsp:spPr>
        <a:xfrm>
          <a:off x="3850481" y="3370262"/>
          <a:ext cx="2333625" cy="14001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Праздники </a:t>
          </a:r>
        </a:p>
      </dsp:txBody>
      <dsp:txXfrm>
        <a:off x="3850481" y="3370262"/>
        <a:ext cx="2333625" cy="1400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7EA48-046F-4224-892A-66F700A4AA48}">
      <dsp:nvSpPr>
        <dsp:cNvPr id="0" name=""/>
        <dsp:cNvSpPr/>
      </dsp:nvSpPr>
      <dsp:spPr>
        <a:xfrm>
          <a:off x="3293446" y="3869"/>
          <a:ext cx="4928120" cy="9983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Рассматривание отдельных произведений или специально-подобранных серии картин, скульптур, иллюстраций, произведений декоративно-прикладного искусства </a:t>
          </a:r>
        </a:p>
      </dsp:txBody>
      <dsp:txXfrm>
        <a:off x="3293446" y="128657"/>
        <a:ext cx="4553755" cy="748730"/>
      </dsp:txXfrm>
    </dsp:sp>
    <dsp:sp modelId="{7B1DCD27-85B0-49E6-983D-FA33E707A479}">
      <dsp:nvSpPr>
        <dsp:cNvPr id="0" name=""/>
        <dsp:cNvSpPr/>
      </dsp:nvSpPr>
      <dsp:spPr>
        <a:xfrm>
          <a:off x="8032" y="113897"/>
          <a:ext cx="3285413" cy="7782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Наглядные </a:t>
          </a:r>
        </a:p>
      </dsp:txBody>
      <dsp:txXfrm>
        <a:off x="46023" y="151888"/>
        <a:ext cx="3209431" cy="702266"/>
      </dsp:txXfrm>
    </dsp:sp>
    <dsp:sp modelId="{0E9F9A6B-06C7-4207-867B-905DBF5D5F85}">
      <dsp:nvSpPr>
        <dsp:cNvPr id="0" name=""/>
        <dsp:cNvSpPr/>
      </dsp:nvSpPr>
      <dsp:spPr>
        <a:xfrm>
          <a:off x="3291839" y="1080000"/>
          <a:ext cx="4937760" cy="778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 </a:t>
          </a:r>
          <a:r>
            <a:rPr lang="ru-RU" sz="1400" kern="1200" dirty="0"/>
            <a:t>Беседы;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Сравнение картин;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Прием демонстрации детям образца рассказа педагога</a:t>
          </a:r>
        </a:p>
      </dsp:txBody>
      <dsp:txXfrm>
        <a:off x="3291839" y="1177281"/>
        <a:ext cx="4645917" cy="583686"/>
      </dsp:txXfrm>
    </dsp:sp>
    <dsp:sp modelId="{150D00CA-84AC-44C6-93D0-5D582AB59134}">
      <dsp:nvSpPr>
        <dsp:cNvPr id="0" name=""/>
        <dsp:cNvSpPr/>
      </dsp:nvSpPr>
      <dsp:spPr>
        <a:xfrm>
          <a:off x="0" y="1080000"/>
          <a:ext cx="3291840" cy="778248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Словесные </a:t>
          </a:r>
        </a:p>
      </dsp:txBody>
      <dsp:txXfrm>
        <a:off x="37991" y="1117991"/>
        <a:ext cx="3215858" cy="702266"/>
      </dsp:txXfrm>
    </dsp:sp>
    <dsp:sp modelId="{99D9F5FC-65C1-4EAB-932A-18399A22ED67}">
      <dsp:nvSpPr>
        <dsp:cNvPr id="0" name=""/>
        <dsp:cNvSpPr/>
      </dsp:nvSpPr>
      <dsp:spPr>
        <a:xfrm>
          <a:off x="3291839" y="1936073"/>
          <a:ext cx="4937760" cy="778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направлен на развитие  эстетического восприятия, оценки, первоначальных проявлений вкуса </a:t>
          </a:r>
        </a:p>
      </dsp:txBody>
      <dsp:txXfrm>
        <a:off x="3291839" y="2033354"/>
        <a:ext cx="4645917" cy="583686"/>
      </dsp:txXfrm>
    </dsp:sp>
    <dsp:sp modelId="{265B602C-A3B6-4DCA-B796-A67C10751A20}">
      <dsp:nvSpPr>
        <dsp:cNvPr id="0" name=""/>
        <dsp:cNvSpPr/>
      </dsp:nvSpPr>
      <dsp:spPr>
        <a:xfrm>
          <a:off x="0" y="1936073"/>
          <a:ext cx="3291840" cy="778248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Метод убеждения </a:t>
          </a:r>
        </a:p>
      </dsp:txBody>
      <dsp:txXfrm>
        <a:off x="37991" y="1974064"/>
        <a:ext cx="3215858" cy="702266"/>
      </dsp:txXfrm>
    </dsp:sp>
    <dsp:sp modelId="{A8243785-23D6-43A2-B782-551B3412F97E}">
      <dsp:nvSpPr>
        <dsp:cNvPr id="0" name=""/>
        <dsp:cNvSpPr/>
      </dsp:nvSpPr>
      <dsp:spPr>
        <a:xfrm>
          <a:off x="3291839" y="2792147"/>
          <a:ext cx="4937760" cy="778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Предназначен для преобразования окружающей среды и выработке навыков культуры поведения </a:t>
          </a:r>
        </a:p>
      </dsp:txBody>
      <dsp:txXfrm>
        <a:off x="3291839" y="2889428"/>
        <a:ext cx="4645917" cy="583686"/>
      </dsp:txXfrm>
    </dsp:sp>
    <dsp:sp modelId="{A29D13B3-401F-4A80-8D54-25F0776CB43C}">
      <dsp:nvSpPr>
        <dsp:cNvPr id="0" name=""/>
        <dsp:cNvSpPr/>
      </dsp:nvSpPr>
      <dsp:spPr>
        <a:xfrm>
          <a:off x="0" y="2792147"/>
          <a:ext cx="3291840" cy="778248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Метод приучения </a:t>
          </a:r>
        </a:p>
      </dsp:txBody>
      <dsp:txXfrm>
        <a:off x="37991" y="2830138"/>
        <a:ext cx="3215858" cy="702266"/>
      </dsp:txXfrm>
    </dsp:sp>
    <dsp:sp modelId="{B24206BE-F982-488C-8FF9-526F789BFE23}">
      <dsp:nvSpPr>
        <dsp:cNvPr id="0" name=""/>
        <dsp:cNvSpPr/>
      </dsp:nvSpPr>
      <dsp:spPr>
        <a:xfrm>
          <a:off x="3291839" y="3648220"/>
          <a:ext cx="4937760" cy="778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Побуждает к творческим и практическим действиям  </a:t>
          </a:r>
        </a:p>
      </dsp:txBody>
      <dsp:txXfrm>
        <a:off x="3291839" y="3745501"/>
        <a:ext cx="4645917" cy="583686"/>
      </dsp:txXfrm>
    </dsp:sp>
    <dsp:sp modelId="{CAC92190-2638-4300-8571-7D6E6109BB5E}">
      <dsp:nvSpPr>
        <dsp:cNvPr id="0" name=""/>
        <dsp:cNvSpPr/>
      </dsp:nvSpPr>
      <dsp:spPr>
        <a:xfrm>
          <a:off x="0" y="3648220"/>
          <a:ext cx="3291840" cy="778248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Метод проблемных ситуаций </a:t>
          </a:r>
        </a:p>
      </dsp:txBody>
      <dsp:txXfrm>
        <a:off x="37991" y="3686211"/>
        <a:ext cx="3215858" cy="702266"/>
      </dsp:txXfrm>
    </dsp:sp>
    <dsp:sp modelId="{4CC6E32B-FB29-4451-AD3A-2E573F6EA822}">
      <dsp:nvSpPr>
        <dsp:cNvPr id="0" name=""/>
        <dsp:cNvSpPr/>
      </dsp:nvSpPr>
      <dsp:spPr>
        <a:xfrm>
          <a:off x="3291839" y="4504294"/>
          <a:ext cx="4937760" cy="778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Воспитывает эмоционально-положительную отзывчивость на прекрасное и отрицательное отношение к безобразному в окружающем мире</a:t>
          </a:r>
        </a:p>
      </dsp:txBody>
      <dsp:txXfrm>
        <a:off x="3291839" y="4601575"/>
        <a:ext cx="4645917" cy="583686"/>
      </dsp:txXfrm>
    </dsp:sp>
    <dsp:sp modelId="{E2627AB2-1381-433D-BB37-6667BC5241CB}">
      <dsp:nvSpPr>
        <dsp:cNvPr id="0" name=""/>
        <dsp:cNvSpPr/>
      </dsp:nvSpPr>
      <dsp:spPr>
        <a:xfrm>
          <a:off x="0" y="4504294"/>
          <a:ext cx="3291840" cy="77824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solidFill>
                <a:schemeClr val="tx1"/>
              </a:solidFill>
            </a:rPr>
            <a:t>Метод побуждения к сопереживанию </a:t>
          </a:r>
        </a:p>
      </dsp:txBody>
      <dsp:txXfrm>
        <a:off x="37991" y="4542285"/>
        <a:ext cx="3215858" cy="702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E3F0-8669-4DE5-B731-0BF778251453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E04CF-9428-4782-970A-E8E7B9F6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2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E04CF-9428-4782-970A-E8E7B9F681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3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9ECC-4B6C-42F7-9851-7EED7A85ECAD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ФКДОУ Детский сад № 2 «Сказка»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№ 2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воспитание детей и создание комфортных условий для удовлетворения потребностей детей в самовыражении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 старший воспитатель 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И.В. Садовникова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зам.зав.по.ВМР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Хрипко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</a:p>
          <a:p>
            <a:pPr algn="ctr"/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Рисунок 3" descr="https://thepresentation.ru/img/thumbs/687aae3a62ff2ade86b395060dfff06a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 descr="https://thepresentation.ru/img/thumbs/1cf62ed3bde42d0235482dbe48d5b47e-800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5" descr="https://thepresentation.ru/img/thumbs/314afed3174c6ba02e12f987bd182765-800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6" descr="https://thepresentation.ru/img/thumbs/1e54c54c585e5b0516a723ec6640bdfb-800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"/>
            <a:ext cx="9001156" cy="67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7" descr="https://thepresentation.ru/img/thumbs/621906dd0ce549fea5f0015082eed1d9-800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"/>
            <a:ext cx="9144000" cy="72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2530" name="Рисунок 19" descr="Презентация «Художественно-эстетическое развитие детей дошкольного возраста в условиях введения ФГОС ДО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979" y="226289"/>
            <a:ext cx="8499504" cy="692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"/>
            <a:ext cx="9252520" cy="687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7" y="260650"/>
            <a:ext cx="867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художественно-эстетической деятельности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37323" y="642920"/>
            <a:ext cx="326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6" y="1071546"/>
            <a:ext cx="2357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1214422"/>
            <a:ext cx="1643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43638" y="1214424"/>
            <a:ext cx="27860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 аппликация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71670" y="2214556"/>
            <a:ext cx="54292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28794" y="2643184"/>
            <a:ext cx="57150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43044" y="3244334"/>
            <a:ext cx="64225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Художественно-речевая деятельность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79712" y="1843249"/>
            <a:ext cx="1663594" cy="433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64843" y="1772816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80112" y="1826852"/>
            <a:ext cx="1920846" cy="44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461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214470"/>
            <a:ext cx="9144000" cy="807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57224" y="0"/>
            <a:ext cx="764386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художественно-эстетического развития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теоретических знаний: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интереса к мировой художественной культуре.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потребности в красоте.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практических умений: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творческих способностей.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положительной мотивации к продуктивному творчеству.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Побуждение к самостоятельному экспериментированию с материалами и инструментами для создания художественных образов.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2765"/>
            <a:ext cx="9252520" cy="687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7" y="260648"/>
            <a:ext cx="8677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художественно-эстетической деятельности дошкольников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4" y="785796"/>
            <a:ext cx="8429685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u="sng" dirty="0">
              <a:solidFill>
                <a:srgbClr val="008080"/>
              </a:solidFill>
              <a:latin typeface="Open Sans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900" u="sng" dirty="0">
              <a:solidFill>
                <a:srgbClr val="008080"/>
              </a:solidFill>
              <a:latin typeface="Open Sans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900" u="sng" dirty="0">
              <a:solidFill>
                <a:srgbClr val="008080"/>
              </a:solidFill>
              <a:latin typeface="Open Sans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Обучающая. Удовлетворяется потребность детей в поиске новой информации, расширяются представления об окружающем мире.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Воспитательная. Дошкольники приобщаются к мировой художественной культуре, у них формируется умение видеть прекрасное.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Коммуникативная. В процессе обсуждения произведений искусства, выполнения коллективных творческих работ дети учатся общаться друг с другом.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Творческая. У воспитанников появляется желание творить, создавать близкие к эталону красоты образы.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Развлекательная. Игровая форма занятий по художественно-эстетической деятельности увлекает детей, создаёт хорошее настроение.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Релаксационная. Прослушивание музыкальных и литературных произведений, хоровое пение, игра на музыкальных инструментах, участие в терапевтических творческих играх — всё это способствует гармонизации внутреннего состояния ребёнка.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461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214470"/>
            <a:ext cx="9144000" cy="807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142855"/>
            <a:ext cx="8429684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поставленных задач в детском саду воспитателем должны соблюдаться следующие условия: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работы в рамках художественно-эстетической направленности с учётом возрастных и индивидуальных особенностей воспитанников;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эстетического восприятия через взаимодействие с объектами искусства и окружающей действительности;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эстетического вкуса через изучение разнообразных видов искусства;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воспитанников с достопримечательностями, важными культурными событиями в жизни города/посёлка;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к работе родителей;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посещение выставок, концертов, экспозиций;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возможно, включение в программу региональной специфики (народное декоративно-прикладное искусство);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насыщенной предметно-пространственной среды для самостоятельной деятельности воспитанников в рамках направления;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мини-выставок с образцами творчества дошкольников в холле учреждения.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u="sng" dirty="0">
              <a:solidFill>
                <a:srgbClr val="008080"/>
              </a:solidFill>
              <a:latin typeface="Arial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u="sng" dirty="0">
              <a:solidFill>
                <a:srgbClr val="008080"/>
              </a:solidFill>
              <a:latin typeface="Arial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900" u="sng" dirty="0">
              <a:solidFill>
                <a:srgbClr val="008080"/>
              </a:solidFill>
              <a:latin typeface="Arial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900" u="sng" dirty="0">
              <a:solidFill>
                <a:srgbClr val="008080"/>
              </a:solidFill>
              <a:latin typeface="Arial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857234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dirty="0"/>
          </a:p>
          <a:p>
            <a:pPr lvl="0" fontAlgn="base"/>
            <a:endParaRPr lang="ru-RU" dirty="0"/>
          </a:p>
        </p:txBody>
      </p:sp>
      <p:pic>
        <p:nvPicPr>
          <p:cNvPr id="24577" name="Рисунок 12" descr="Презентация «Художественно-эстетическое развитие детей дошкольного возраста в условиях введения ФГОС ДО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7957" y="9128"/>
            <a:ext cx="7677276" cy="68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274638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>
                <a:latin typeface="+mj-lt"/>
                <a:ea typeface="+mj-ea"/>
                <a:cs typeface="+mj-cs"/>
              </a:rPr>
              <a:t>   Средства реализации образовательной области «Художественно – эстетическое развитие»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Содержимое 3"/>
          <p:cNvGraphicFramePr>
            <a:graphicFrameLocks/>
          </p:cNvGraphicFramePr>
          <p:nvPr/>
        </p:nvGraphicFramePr>
        <p:xfrm>
          <a:off x="457200" y="1600202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2893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09C703C-366F-4BD6-AC42-CF70E2C62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dgm id="{909C703C-366F-4BD6-AC42-CF70E2C62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42C2E03-C8A9-4971-A5B9-63DEFC375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>
                                            <p:graphicEl>
                                              <a:dgm id="{742C2E03-C8A9-4971-A5B9-63DEFC375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D638C1F-D3DB-451D-8D0F-ECF0349A0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>
                                            <p:graphicEl>
                                              <a:dgm id="{FD638C1F-D3DB-451D-8D0F-ECF0349A0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29CE035-4587-41EF-91F0-7A8825045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>
                                            <p:graphicEl>
                                              <a:dgm id="{929CE035-4587-41EF-91F0-7A8825045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B6C5CEA-38F3-4E88-ACC5-C7D198062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graphicEl>
                                              <a:dgm id="{7B6C5CEA-38F3-4E88-ACC5-C7D198062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D4877BE-EFB2-43EB-A3C1-9B7B249A0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graphicEl>
                                              <a:dgm id="{5D4877BE-EFB2-43EB-A3C1-9B7B249A0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1B571A3-1DDD-495D-B75F-ECBFE4B38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>
                                            <p:graphicEl>
                                              <a:dgm id="{91B571A3-1DDD-495D-B75F-ECBFE4B38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36BB9F6-CDEE-43ED-A0BD-57EED3536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graphicEl>
                                              <a:dgm id="{636BB9F6-CDEE-43ED-A0BD-57EED3536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000232" y="142852"/>
            <a:ext cx="592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2" y="928670"/>
            <a:ext cx="8569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Методы</a:t>
            </a:r>
            <a:br>
              <a:rPr lang="ru-RU" sz="2800" b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художественно-эстетического воспитания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6" name="Содержимое 5"/>
          <p:cNvGraphicFramePr>
            <a:graphicFrameLocks/>
          </p:cNvGraphicFramePr>
          <p:nvPr/>
        </p:nvGraphicFramePr>
        <p:xfrm>
          <a:off x="428596" y="1285860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475388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786257" y="2358993"/>
          <a:ext cx="5571489" cy="2992628"/>
        </p:xfrm>
        <a:graphic>
          <a:graphicData uri="http://schemas.openxmlformats.org/drawingml/2006/table">
            <a:tbl>
              <a:tblPr/>
              <a:tblGrid>
                <a:gridCol w="185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Наглядные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Словесные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Практические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Наблюдение;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визуальное обследование предметов;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рассматривание образца;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изучение картин, репродукций и иллюстраций;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демонстрация выполнения действий, метод прямого показа (сопровождается словесными комментариями);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анализ детских работ;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игровые методы («волшебная кисточка/краски/карандаш», создание игровой ситуации).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Ситуативный разговор;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метод сравнения картин;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искусствоведческий рассказ, художественное слово;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символическое моделирование;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использование литературных текстов (стихотворения, рассказы) и образцов устного народного творчества (загадки, заклички, потешки);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указания и пояснения воспитателя к наглядным средствам;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игровые методы (привлечение сказочных персонажей, игрушек к комментированию действий, приём словесного рисования, социоигровые технологии).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 dirty="0" err="1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Отрабатывание</a:t>
                      </a:r>
                      <a:r>
                        <a:rPr lang="ru-RU" sz="700" u="sng" dirty="0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формообразующих движений рукой;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 dirty="0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доведение движений до автоматизма;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700" u="sng" dirty="0">
                          <a:solidFill>
                            <a:srgbClr val="008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работа на черновиках.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7" y="260650"/>
            <a:ext cx="867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277915"/>
            <a:ext cx="8470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0"/>
            <a:ext cx="8072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художественно-эстетического развития дошкольников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714356"/>
            <a:ext cx="1357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Наглядные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4282" y="1142986"/>
            <a:ext cx="207170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85720" y="285730"/>
            <a:ext cx="2143140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Наблюдение;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визуальное обследование предметов;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образца;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картин, репродукций и иллюстраций;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демонстрация выполнения действий, метод прямого показа (сопровождается словесными комментариями);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детских работ;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игровые методы («волшебная кисточка/краски/карандаш», создание игровой ситуации).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14680" y="714356"/>
            <a:ext cx="1989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Словесные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071802" y="0"/>
            <a:ext cx="2786082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Ситуативный разговор;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метод сравнения картин;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искусствоведческий рассказ, художественное слово;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символическое моделирование;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литературных текстов (стихотворения, рассказы) и образцов устного народного творчества (загадки, </a:t>
            </a:r>
            <a:r>
              <a:rPr lang="ru-RU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заклички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потешки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указания и пояснения воспитателя к наглядным средствам;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игровые методы (привлечение сказочных персонажей, игрушек к комментированию действий, приём словесного рисования, </a:t>
            </a:r>
            <a:r>
              <a:rPr lang="ru-RU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социоигровые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технологии).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15142" y="785796"/>
            <a:ext cx="2071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Практические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572264" y="2"/>
            <a:ext cx="2000264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Отработка формообразующих движений рукой;</a:t>
            </a:r>
            <a:endParaRPr lang="ru-RU" sz="1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доведение движений до автоматизма;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на черновиках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067175" y="400110"/>
            <a:ext cx="0" cy="383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400110"/>
            <a:ext cx="2808312" cy="383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115616" y="400110"/>
            <a:ext cx="2664296" cy="383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27584" y="1135063"/>
            <a:ext cx="0" cy="542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67175" y="1135065"/>
            <a:ext cx="0" cy="20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357744" y="1135065"/>
            <a:ext cx="0" cy="421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0667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8"/>
            <a:ext cx="80752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работу в ДОУ по художественно-эстетическому воспитанию, стимулировать потребность в познании методологических основ художественно-эстетического воспитания дошкольников.</a:t>
            </a:r>
          </a:p>
          <a:p>
            <a:pPr lvl="0" algn="just"/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эстетического отношения детей к окружающему: развивать умение видеть и чувствовать красоту в природе, поступках, искусстве, понимать прекрасное; воспитывать художественный вкус, потребность в познании прекрасного.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художественных умений в области разных искусств: обучению детей рисованию, лепке, пению, движениям под музыку, развитие словесного творчества. 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165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126027" y="2214556"/>
            <a:ext cx="289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90341" y="2571746"/>
            <a:ext cx="276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0178" name="Рисунок 22" descr="Презентация «Художественно-эстетическое развитие детей дошкольного возраста в условиях введения ФГОС ДО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40" y="508980"/>
            <a:ext cx="7786720" cy="584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7461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Рисунок 11" descr="https://thepresentation.ru/img/thumbs/53e1612d70be0735abd9519dd03da1ea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9856" y="735956"/>
            <a:ext cx="716428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6625" name="Рисунок 25" descr="https://thepresentation.ru/img/thumbs/4277cc68736b923c462399bb7e5faa09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882" y="143224"/>
            <a:ext cx="7840695" cy="655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6866" name="Рисунок 27" descr="https://thepresentation.ru/img/thumbs/75d8d03226aba0bdc25ccdd788f6296a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7153" y="200350"/>
            <a:ext cx="7226758" cy="64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7890" name="Рисунок 29" descr="https://thepresentation.ru/img/thumbs/e85e58c977ea6909874a094fe1a46202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614" y="359719"/>
            <a:ext cx="7717703" cy="59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8914" name="Рисунок 31" descr="https://thepresentation.ru/img/thumbs/d0fb5729119670b1d713c3946370b48a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519" y="188913"/>
            <a:ext cx="7532287" cy="637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9938" name="Рисунок 33" descr="https://thepresentation.ru/img/thumbs/a37c7370c0e14e58958c7c7776f36e36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302" y="311447"/>
            <a:ext cx="6956448" cy="614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0962" name="Рисунок 35" descr="https://thepresentation.ru/img/thumbs/f61ec2628b21dd85ccc4280b4a681e8c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436" y="283890"/>
            <a:ext cx="7594184" cy="62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1986" name="Рисунок 37" descr="https://thepresentation.ru/img/thumbs/42e4ea617a07fbe0e7983cf05fd2e07a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225" y="361435"/>
            <a:ext cx="7392006" cy="613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3010" name="Рисунок 39" descr="https://thepresentation.ru/img/thumbs/a63eebababc33a5cce9d7595d77ef8c3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538" y="520724"/>
            <a:ext cx="8515728" cy="57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педагогического совета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детей дошкольного возраста.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И.В.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Садовникова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Художественное творчество детей дошкольного возраста.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Зам. зав. по ВМР А.А.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Хрипко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Организация развивающей предметно – пространственной среды для художественно – эстетического развития детей дошкольного возраста.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И.А.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Кудякова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Нетрадиционное рисование как способ приобщения дошкольников к искусству ( из опыта работы).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А.А.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Фузеева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Развитие музыкально-творческих способностей дошкольников.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Г.В. Климова</a:t>
            </a:r>
          </a:p>
          <a:p>
            <a:pPr algn="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Решение педагогического совета.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Старший воспитатель И.В. Садовникова</a:t>
            </a:r>
          </a:p>
        </p:txBody>
      </p:sp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4034" name="Рисунок 41" descr="https://thepresentation.ru/img/thumbs/1e24f95a79554af4fb5490a9361e0a92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4008"/>
            <a:ext cx="8231455" cy="589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5058" name="Рисунок 43" descr="https://thepresentation.ru/img/thumbs/7e0fde210e1a67b520a4da50c5df6f28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286" y="188913"/>
            <a:ext cx="8438068" cy="63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  <a:p>
            <a:pPr marL="285750" indent="-285750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6082" name="Рисунок 45" descr="https://thepresentation.ru/img/thumbs/2a5f745f28a87cb6e7f52183d3691444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297" y="376820"/>
            <a:ext cx="7986218" cy="61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0533" y="0"/>
            <a:ext cx="92696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7" y="260650"/>
            <a:ext cx="8677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Решение педагогического совета</a:t>
            </a:r>
          </a:p>
          <a:p>
            <a:pPr algn="ctr"/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19.11.2020г.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6" y="855606"/>
            <a:ext cx="88936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Продолжать работу по художественно-эстетическому воспитанию детей, более тщательно продумывать оформление групп, наполнение центров детского творчества с учетом возраста детей.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Срок исполнения: в течение учебного года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Ответственные: воспитатели групп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Творчески подходить к организации образовательной деятельности по художественно-эстетическому развитию детей, активно использовать разнообразные методы и приемы.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Срок исполнения: в течение учебного года                                                                                                                                           Ответственные: воспитатели групп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Регулярно обновлять материалы и пособия в центрах по художественно - продуктивной деятельности в группах.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Срок исполнения: постоянно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Ответственные: воспитатели групп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Использовать разнообразные формы работы с родителями, размещать информацию по вопросам художественно – эстетического воспитания детей.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Срок исполнения: в течение учебного года                                                                                                                                        Ответственные: воспитатели групп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461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18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7" y="260648"/>
            <a:ext cx="8677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277917"/>
            <a:ext cx="8470900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endParaRPr lang="ru-RU" b="1" i="1" dirty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endParaRPr lang="ru-RU" sz="1600" b="1" i="1" dirty="0">
              <a:solidFill>
                <a:srgbClr val="3E3E3E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6" y="5541150"/>
            <a:ext cx="2231329" cy="1316850"/>
          </a:xfrm>
          <a:prstGeom prst="rect">
            <a:avLst/>
          </a:prstGeom>
        </p:spPr>
      </p:pic>
      <p:pic>
        <p:nvPicPr>
          <p:cNvPr id="53250" name="Рисунок 38" descr="Презентация «Художественно-эстетическое развитие детей дошкольного возраста в условиях введения ФГОС ДО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42852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70940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18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7" y="260648"/>
            <a:ext cx="8677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277917"/>
            <a:ext cx="8470900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endParaRPr lang="ru-RU" b="1" i="1" dirty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endParaRPr lang="ru-RU" sz="1600" b="1" i="1" dirty="0">
              <a:solidFill>
                <a:srgbClr val="3E3E3E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36816" y="-69775"/>
            <a:ext cx="864399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Аванесова В.Н. Воспитание и обучение детей в разновозрастной группе. Просвещение, 2000. - 176 с.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Алексеев П.Г. Методологические принципы проектирования образовательных систем / П.Г. Алексеев // Проектирование в образовании: Проблемы, поиски, решения. - М.: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Владос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2004.-98 с.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Алексеева М.М., Яшина В.И. Речевое развитие дошкольника. М., 2008.-242с.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Амонашвили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Ш.А. Размышления о гуманной педагогике. М., 2006.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Болотина Л.Р., Баранов С.П., Комарова Т.С. Дошкольная педагогика: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пособие для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ст-в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высш.уч.зав-й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2-е изд.,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доп. М.: Акад. проект, 2005. - 240 с.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Борев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Ю.Б. Эстетика. М.: Русь-Олимп: АСТ: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Астрель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2005.-829 с.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Варкки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 Ребенок в мире творчества: Творческое и эстетическое воспитание дошкольников / Н.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Варкки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 Дошкольное воспитание. - 2003. - №6. - С.57-67.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Ветлугина Н.А. Система эстетического воспитания в детском саду / В.А. Ветлугина. - М.: Просвещение, 2002.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Ветлугина Н.А. Художественное творчество и ребенок / В.А. Ветлугина. - М.: Просвещение, 2005.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Ветлугина Н.А. Самостоятельная художественная деятельность дошкольников / В.А. Ветлугина. - М.: Просвещение, 2006.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Ветлугина Н.А. Эстетическое воспитание в детском саду / Пособие для воспитателей детского сада. 2-е издание, переработанное. / В.А. Ветлугина. - М.: Просвещение, 2006.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Возрастная и педагогическая психология: учеб. пособие / М.В. Матюхина, Т.С.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Михальчик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Н.Ф. Прокина и др.; под. ред. М.В.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Гамезо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М.: Просвещение, 2004. - 256 с.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Л.С. К вопросу о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многоязычии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детском возрасте //Хрестоматия по возрастной и педагогической психологии. М., 2006.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Л.С. Мышление и речь /Ред. Г.Н.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Шелогурова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М.: Лабиринт, 2006.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Гавриловец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К.В.,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Казимирская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И.И. Нравственно-эстетическое воспитание школьников: Кн. для учителя. 2-е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изд-е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доп. и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Мн.: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Нар.асвета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2005. - 128 с.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Григорьева Г.Г. Игра и обучение детей изобразительной деятельности Педагогические и психологические проблемы руководства игрой дошкольника. / Г.Г. Григорьева. - М.: 2001.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Григорович Л.А. Развитие творческого воображения. - М.,2007. - 175 с.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Гусев Е.О. Творческий процесс и художественное восприятие. Л., 2000. -94 с.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945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 Л. А. Воспитание сенсорной культуры ребенка от рождения до 6 лет: Кн. для воспитателя дет. сада / Под ред. Л. А.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Просвещение, 1988. - 144 с.</a:t>
            </a:r>
          </a:p>
        </p:txBody>
      </p:sp>
    </p:spTree>
    <p:extLst>
      <p:ext uri="{BB962C8B-B14F-4D97-AF65-F5344CB8AC3E}">
        <p14:creationId xmlns:p14="http://schemas.microsoft.com/office/powerpoint/2010/main" val="35697094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18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7" y="260648"/>
            <a:ext cx="8677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277915"/>
            <a:ext cx="8470900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endParaRPr lang="ru-RU" b="1" i="1" dirty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endParaRPr lang="ru-RU" b="1" i="1" dirty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endParaRPr lang="ru-RU" b="1" i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r>
              <a:rPr lang="ru-RU" sz="54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endParaRPr lang="ru-RU" sz="5400" b="1" i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r>
              <a:rPr lang="ru-RU" sz="54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r>
              <a:rPr lang="ru-RU" sz="54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algn="ctr">
              <a:lnSpc>
                <a:spcPts val="1500"/>
              </a:lnSpc>
              <a:spcBef>
                <a:spcPts val="375"/>
              </a:spcBef>
              <a:buSzPts val="1000"/>
              <a:tabLst>
                <a:tab pos="457200" algn="l"/>
              </a:tabLst>
            </a:pPr>
            <a:endParaRPr lang="ru-RU" sz="1600" b="1" i="1" dirty="0">
              <a:solidFill>
                <a:srgbClr val="3E3E3E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6" y="4823243"/>
            <a:ext cx="2231329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094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8"/>
            <a:ext cx="8075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57158" y="879257"/>
            <a:ext cx="850112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 проблемы художественно-эстетического развития детей дошкольного возраста определяется тем, что художественно-эстетическое развитие - важнейшая сторона воспитания ребенка. 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Оно способствует обогащению чувственного опыта, эмоциональной сферы личности, влияет на познание нравственной стороны действительности, повышает и познавательную активность. 	Эстетическое развитие является результатом эстетического воспитания. 	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Составляющей этого процесса становится художественное образование - процесс усвоения искусствоведческих знаний, умений, навыков, развития способностей к художественному творчеству.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67" descr="https://thepresentation.ru/img/thumbs/1169aa9730cb57b552ce66bc3f7fc01f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6938"/>
            <a:ext cx="3368416" cy="25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8"/>
            <a:ext cx="8075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214414" y="2"/>
            <a:ext cx="764386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57158" y="2"/>
            <a:ext cx="8429684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приоритетных направлений деятельности ДОУ является художественно-эстетическое развитие. Работа по данному направлению проходит через все разделы программы.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Детский сад призван осуществлять всестороннее развитие детей дошкольного возраста. 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Наряду с физическим, умственным и нравственным развитием значительное место в работе детского сада занимает художественно-эстетическое развитие.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Педагоги дошкольных учреждений уделяют большое внимание разным сторонам эстетического развития - оформлению помещения и участка, внешнему виду детей и взрослых, использованию художественных произведений.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Среди НОД, проводимых с детьми, немалая доля принадлежит тем, на которых дети рисуют, лепят, слушают художественную литературу, сами учатся выразительно читать, поют и пляшут под музыку.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Эстетическое развитие осуществляется под влиянием действительности (природы, быта, труда и общественной жизни) и искусства (музыки, литературы, театра, произведений художественно-декоративного творчества).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Рисунок 3" descr="https://thepresentation.ru/img/thumbs/687aae3a62ff2ade86b395060dfff06a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Рисунок 3" descr="https://thepresentation.ru/img/thumbs/687aae3a62ff2ade86b395060dfff06a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 descr="https://thepresentation.ru/img/thumbs/1cf62ed3bde42d0235482dbe48d5b47e-800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Рисунок 3" descr="https://thepresentation.ru/img/thumbs/687aae3a62ff2ade86b395060dfff06a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 descr="https://thepresentation.ru/img/thumbs/1cf62ed3bde42d0235482dbe48d5b47e-800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5" descr="https://thepresentation.ru/img/thumbs/314afed3174c6ba02e12f987bd182765-800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7" y="188915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7" y="2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2" y="188913"/>
            <a:ext cx="9001125" cy="285750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br>
              <a:rPr lang="ru-RU" b="1" i="1" dirty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35846"/>
            <a:ext cx="807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Рисунок 3" descr="https://thepresentation.ru/img/thumbs/687aae3a62ff2ade86b395060dfff06a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 descr="https://thepresentation.ru/img/thumbs/1cf62ed3bde42d0235482dbe48d5b47e-800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5" descr="https://thepresentation.ru/img/thumbs/314afed3174c6ba02e12f987bd182765-800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6" descr="https://thepresentation.ru/img/thumbs/1e54c54c585e5b0516a723ec6640bdfb-800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"/>
            <a:ext cx="9001156" cy="67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617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2108</Words>
  <Application>Microsoft Office PowerPoint</Application>
  <PresentationFormat>Экран (4:3)</PresentationFormat>
  <Paragraphs>504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Georgia</vt:lpstr>
      <vt:lpstr>Open Sans</vt:lpstr>
      <vt:lpstr>Symbol</vt:lpstr>
      <vt:lpstr>Times New Roman</vt:lpstr>
      <vt:lpstr>Wingdings</vt:lpstr>
      <vt:lpstr>Тема Office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User</dc:creator>
  <cp:lastModifiedBy>anastasiahripko@yandex.ru</cp:lastModifiedBy>
  <cp:revision>109</cp:revision>
  <dcterms:created xsi:type="dcterms:W3CDTF">2016-04-01T10:04:33Z</dcterms:created>
  <dcterms:modified xsi:type="dcterms:W3CDTF">2020-12-07T10:30:38Z</dcterms:modified>
</cp:coreProperties>
</file>