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1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8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30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99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85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9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4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4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9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9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0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3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7BB5-8464-403A-BBE3-085F9CCDA2E3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C9764E-CC28-49A4-9299-594760D95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40582-8761-4306-A3C4-1DF80E7FC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2F8D6A-63E0-4B2E-82ED-2DB4D4B0E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ECCB22-65E7-4099-97AA-426E48DDD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01376-F83B-4FCD-802B-A49ACFE5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DE8178-95B1-4DA1-A7B7-527DA3FA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596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66CEB-9EC0-4D49-817C-9A3932A2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49D446-3D66-4208-8E81-2D37AD8B8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2131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9E78E-FF15-48FB-BA99-7D86B42E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22" y="288085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5833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510C8-D8B7-4C28-AE55-DABE253B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ACB7E5-CD78-4C2F-9104-BD29EF70C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167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C5748-32BA-4759-9913-B673FFB0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757C2D-2D95-4D25-A594-8DE22D412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20706"/>
          </a:xfrm>
        </p:spPr>
      </p:pic>
    </p:spTree>
    <p:extLst>
      <p:ext uri="{BB962C8B-B14F-4D97-AF65-F5344CB8AC3E}">
        <p14:creationId xmlns:p14="http://schemas.microsoft.com/office/powerpoint/2010/main" val="200792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FFD51-5844-40A8-A39C-01A9B962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9CDECD-B3F4-4377-A1EE-B74ED4D52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12192000" cy="6868160"/>
          </a:xfrm>
        </p:spPr>
      </p:pic>
    </p:spTree>
    <p:extLst>
      <p:ext uri="{BB962C8B-B14F-4D97-AF65-F5344CB8AC3E}">
        <p14:creationId xmlns:p14="http://schemas.microsoft.com/office/powerpoint/2010/main" val="327153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70F42-0504-40EB-8922-85C9C9AE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3AA8AC-F5DF-4C2F-8CA0-2CF9A596C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6957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AFB37-7260-40DF-BBBC-BAE80000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10F1A6-7D47-4F72-A960-3E38F09B9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6622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5F4C6-C2CC-420C-B27F-36A5144A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DDF2E1-04DE-4E1F-AB76-612144FAD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380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6B60E-E1AA-4D3C-8C65-07FE70C8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4B00CA-44A0-46C6-83C4-A028A53B8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7863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C0621-5B06-4A7E-A156-7C0796E7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F98B28-0284-4D2F-8796-EDB99DF66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629202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4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anastasiahripko@yandex.ru</dc:creator>
  <cp:lastModifiedBy>anastasiahripko@yandex.ru</cp:lastModifiedBy>
  <cp:revision>1</cp:revision>
  <dcterms:created xsi:type="dcterms:W3CDTF">2021-02-05T09:57:39Z</dcterms:created>
  <dcterms:modified xsi:type="dcterms:W3CDTF">2021-02-05T10:01:46Z</dcterms:modified>
</cp:coreProperties>
</file>