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0B9A6-0D41-485C-BA6C-8C5453746831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Раздел без заголовка" id="{E82532D6-1C37-4947-A42B-6FE5AA9C5D5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4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0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6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08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8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7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8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1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9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2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4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9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C3908B-4247-43B8-A0E1-27078D43E7A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E273-5023-4E5D-8897-A965B859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41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351" y="3627784"/>
            <a:ext cx="8825658" cy="2011016"/>
          </a:xfrm>
        </p:spPr>
        <p:txBody>
          <a:bodyPr/>
          <a:lstStyle/>
          <a:p>
            <a:r>
              <a:rPr lang="ru-RU" dirty="0"/>
              <a:t>Федеральное казенное дошкольное образовательное учреждение детский сад комбинированного вида № 2 «Сказка»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Конспект мастер-класса для педагогов на тему:</a:t>
            </a:r>
            <a:br>
              <a:rPr lang="ru-RU" dirty="0"/>
            </a:br>
            <a:r>
              <a:rPr lang="ru-RU" dirty="0"/>
              <a:t>«Цветы для мамы»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                             Подготовила: воспитатель</a:t>
            </a:r>
            <a:br>
              <a:rPr lang="ru-RU" dirty="0"/>
            </a:br>
            <a:r>
              <a:rPr lang="ru-RU" dirty="0"/>
              <a:t>                                                        Сорокина Е.А.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18052"/>
            <a:ext cx="8825658" cy="532074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дошкольное образовательное учреждение детский сад комбинированного вида № 2 «Сказка»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педагогов</a:t>
            </a:r>
          </a:p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для мамы»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Подготовила: воспитатель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Сорокина Е.А.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18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526650"/>
            <a:ext cx="3798708" cy="4031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04" y="1526650"/>
            <a:ext cx="3912042" cy="4031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3153" y="45120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клей на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зелёной полоски , прикладываем ее немного ниже желтой и так 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накручиваем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по кругу. Не забываем выравнивать «петельки». </a:t>
            </a:r>
          </a:p>
        </p:txBody>
      </p:sp>
    </p:spTree>
    <p:extLst>
      <p:ext uri="{BB962C8B-B14F-4D97-AF65-F5344CB8AC3E}">
        <p14:creationId xmlns:p14="http://schemas.microsoft.com/office/powerpoint/2010/main" val="3250535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48" y="1131218"/>
            <a:ext cx="3267988" cy="407553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206751"/>
            <a:ext cx="8825658" cy="86142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успехов!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4955" y="720292"/>
            <a:ext cx="272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вот, наш цветок готов!</a:t>
            </a:r>
          </a:p>
        </p:txBody>
      </p:sp>
    </p:spTree>
    <p:extLst>
      <p:ext uri="{BB962C8B-B14F-4D97-AF65-F5344CB8AC3E}">
        <p14:creationId xmlns:p14="http://schemas.microsoft.com/office/powerpoint/2010/main" val="172876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87180"/>
            <a:ext cx="8825658" cy="3490622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изготовление цветочной композиции из цветной бумаги своими руками.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1.Показать педагогам один из простых вариантов изготовления цветочной композиции из цветной бумаги.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этапами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творческие способности в ходе практической деятельности.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оборудование, необходимые для создания 1 цветочной композиции: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двухсторонняя цветная бумага А4 (зеленого цвета 2 листа,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желтого/либо любого другого цвета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лист)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клей – карандаш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56" y="3685429"/>
            <a:ext cx="4643563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46490"/>
            <a:ext cx="9010554" cy="58110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коллеги!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месяц, нравится он нам,</a:t>
            </a:r>
            <a:b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Потому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марте…</a:t>
            </a:r>
            <a:b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Праздник 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мам!!!</a:t>
            </a:r>
            <a:b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праздник, которого с нетерпением ждут и взрослые и дети.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праздник любви и восхищения женщинами, самыми прекрасными созданиями на земле.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самое нежное, самое тёплое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доброты таит оно в себе! Мамина любовь согревает нас всю жизнь.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стремиться сформировать у детей желание заботится о мамах, радовать их хорошими поступками, баловать ласковыми и нежными словами, преподносить подарки, не купленные в магазине, а сделанные своими руками. Поздравить маму – это подарить не просто подарок, а красивую, интересную поделку, которую она, несомненно, будет хранить долго, и вспоминать своего ребёнка с радостью и любовью.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покупать дорогие материалы для поделок, чтобы порадовать себя творчеством на 8 марта.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самый простой, доступный и безопасный материал для поделок. При создании поделок на 8 марта своими руками вы можете использовать цветную или белую бумагу, картон, гофрированную, бархатную бумагу и т.д.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преддверии этого замечательного праздника предлагаю вам выполнить красивый цветок.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не займет у вас много времени, но обязательно подарит вам самое праздничное настроение!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03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4955" y="586381"/>
            <a:ext cx="81182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Сначала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сделаем стебель нашего цветка. Для этого мы возьмем бумагу зелёного цвета размером 10/15 см и начнем ее скручивать от угла по диагонали. В конце «хвостик» приклеим клеем.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Стараемся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скручивать плотно.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2417198"/>
            <a:ext cx="4993420" cy="37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6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31" y="1677726"/>
            <a:ext cx="5923722" cy="41346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4955" y="1025060"/>
            <a:ext cx="423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желтый лист бумаги сгибаем вдоль пополам. </a:t>
            </a:r>
          </a:p>
        </p:txBody>
      </p:sp>
    </p:spTree>
    <p:extLst>
      <p:ext uri="{BB962C8B-B14F-4D97-AF65-F5344CB8AC3E}">
        <p14:creationId xmlns:p14="http://schemas.microsoft.com/office/powerpoint/2010/main" val="187348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1447800"/>
            <a:ext cx="4627659" cy="33295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4955" y="999624"/>
            <a:ext cx="330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согнём ещё раз пополам. </a:t>
            </a:r>
          </a:p>
        </p:txBody>
      </p:sp>
    </p:spTree>
    <p:extLst>
      <p:ext uri="{BB962C8B-B14F-4D97-AF65-F5344CB8AC3E}">
        <p14:creationId xmlns:p14="http://schemas.microsoft.com/office/powerpoint/2010/main" val="319076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4955" y="670624"/>
            <a:ext cx="6096001" cy="10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ножницами делаем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надрезы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шириной 5мм от линии сгиба, не доходя до края листа 1-2см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11" y="1804946"/>
            <a:ext cx="5534108" cy="4024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2176" y="5940443"/>
            <a:ext cx="609600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все этапы с листом бумаги зеленого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35699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75" y="1509711"/>
            <a:ext cx="4313307" cy="4129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1509711"/>
            <a:ext cx="4206239" cy="4129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1775" y="586381"/>
            <a:ext cx="6096000" cy="70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лист и сгибаем его в обратную сторону.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Мажем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клеем по краю листа и склеиваем две стороны вместе.</a:t>
            </a:r>
          </a:p>
        </p:txBody>
      </p:sp>
    </p:spTree>
    <p:extLst>
      <p:ext uri="{BB962C8B-B14F-4D97-AF65-F5344CB8AC3E}">
        <p14:creationId xmlns:p14="http://schemas.microsoft.com/office/powerpoint/2010/main" val="238663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884459"/>
            <a:ext cx="3727145" cy="368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494" y="1884459"/>
            <a:ext cx="3745063" cy="3681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5734" y="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наш цветок.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жёлтой полоски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клей, приклеиваем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стебелёк, и начинаем ровно закручивать полоску вокруг стебля. В процессе скручивания не забывайте выравнивать «петельки», чтобы лепесточки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запутались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скручиваем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до конца.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61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174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Федеральное казенное дошкольное образовательное учреждение детский сад комбинированного вида № 2 «Сказка»     Конспект мастер-класса для педагогов на тему: «Цветы для мамы»                                                                                     Подготовила: воспитатель                                                         Сорокина Е.А.           </vt:lpstr>
      <vt:lpstr>Цель: изготовление цветочной композиции из цветной бумаги своими руками.  Задачи: 1.Показать педагогам один из простых вариантов изготовления цветочной композиции из цветной бумаги. 2. Познакомить с этапами изготовления. 3.Развивать творческие способности в ходе практической деятельности.   Материалы и оборудование, необходимые для создания 1 цветочной композиции: - двухсторонняя цветная бумага А4 (зеленого цвета 2 листа, желтого/либо любого другого цвета 1 лист) - клей – карандаш - ножницы  </vt:lpstr>
      <vt:lpstr>Здравствуйте, уважаемые коллеги!                                  Март хороший месяц, нравится он нам,                                  Потому, что в марте…                                  Праздник наших мам!!!  8 Марта – это праздник, которого с нетерпением ждут и взрослые и дети. Это праздник любви и восхищения женщинами, самыми прекрасными созданиями на земле.  Мама — самое нежное, самое тёплое слово. Сколько доброты таит оно в себе! Мамина любовь согревает нас всю жизнь.   Задача педагогов стремиться сформировать у детей желание заботится о мамах, радовать их хорошими поступками, баловать ласковыми и нежными словами, преподносить подарки, не купленные в магазине, а сделанные своими руками. Поздравить маму – это подарить не просто подарок, а красивую, интересную поделку, которую она, несомненно, будет хранить долго, и вспоминать своего ребёнка с радостью и любовью.  Не обязательно покупать дорогие материалы для поделок, чтобы порадовать себя творчеством на 8 марта.  Бумага – самый простой, доступный и безопасный материал для поделок. При создании поделок на 8 марта своими руками вы можете использовать цветную или белую бумагу, картон, гофрированную, бархатную бумагу и т.д.  В преддверии этого замечательного праздника предлагаю вам выполнить красивый цветок. Процесс создания не займет у вас много времени, но обязательно подарит вам самое праздничное настроение! </vt:lpstr>
      <vt:lpstr>                 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казенное дошкольное образовательное учреждение детский сад комбинированного вида № 2 «Сказка»     Конспект мастер-класса для педагогов на тему: «Цветы для мамы»                                                                                     Подготовила: воспитатель                                                         Сорокина Е.А.</dc:title>
  <dc:creator>Алексей</dc:creator>
  <cp:lastModifiedBy>Алексей</cp:lastModifiedBy>
  <cp:revision>11</cp:revision>
  <dcterms:created xsi:type="dcterms:W3CDTF">2021-02-16T20:10:10Z</dcterms:created>
  <dcterms:modified xsi:type="dcterms:W3CDTF">2021-02-19T17:00:54Z</dcterms:modified>
</cp:coreProperties>
</file>