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265" r:id="rId6"/>
    <p:sldId id="266" r:id="rId7"/>
    <p:sldId id="283" r:id="rId8"/>
    <p:sldId id="268" r:id="rId9"/>
    <p:sldId id="269" r:id="rId10"/>
    <p:sldId id="270" r:id="rId11"/>
    <p:sldId id="271" r:id="rId12"/>
    <p:sldId id="273" r:id="rId13"/>
    <p:sldId id="281" r:id="rId14"/>
    <p:sldId id="272" r:id="rId15"/>
    <p:sldId id="288" r:id="rId16"/>
    <p:sldId id="275" r:id="rId17"/>
    <p:sldId id="276" r:id="rId18"/>
    <p:sldId id="277" r:id="rId19"/>
    <p:sldId id="286" r:id="rId20"/>
    <p:sldId id="287" r:id="rId21"/>
    <p:sldId id="289" r:id="rId22"/>
    <p:sldId id="261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10" y="1928802"/>
            <a:ext cx="6315092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«Азбука дорожной безопасности»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427984" y="4437112"/>
            <a:ext cx="1844218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подготовила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: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 smtClean="0">
                <a:latin typeface="+mj-lt"/>
              </a:rPr>
              <a:t>  в</a:t>
            </a:r>
            <a:r>
              <a:rPr lang="ru-RU" sz="1400" noProof="0" dirty="0" err="1" smtClean="0">
                <a:latin typeface="+mj-lt"/>
              </a:rPr>
              <a:t>оспитатель</a:t>
            </a:r>
            <a:r>
              <a:rPr lang="ru-RU" sz="1400" noProof="0" dirty="0" smtClean="0">
                <a:latin typeface="+mj-lt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noProof="0" dirty="0" smtClean="0">
                <a:latin typeface="+mj-lt"/>
              </a:rPr>
              <a:t>      </a:t>
            </a:r>
            <a:r>
              <a:rPr lang="ru-RU" sz="1400" noProof="0" dirty="0" err="1" smtClean="0">
                <a:latin typeface="+mj-lt"/>
              </a:rPr>
              <a:t>Кольбова</a:t>
            </a:r>
            <a:r>
              <a:rPr lang="ru-RU" sz="1400" noProof="0" dirty="0" smtClean="0">
                <a:latin typeface="+mj-lt"/>
              </a:rPr>
              <a:t> С.М.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10001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itchFamily="18" charset="0"/>
              </a:rPr>
              <a:t>ФКДОУ Детский сад № 2 «Сказка»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116" y="5857892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г. Чехов - 2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48680"/>
            <a:ext cx="4526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Аппликация </a:t>
            </a:r>
            <a:endParaRPr lang="ru-RU" sz="2000" b="1" dirty="0" smtClean="0"/>
          </a:p>
          <a:p>
            <a:r>
              <a:rPr lang="ru-RU" sz="2000" b="1" dirty="0" smtClean="0"/>
              <a:t>Тема «Сигналы </a:t>
            </a:r>
            <a:r>
              <a:rPr lang="ru-RU" sz="2000" b="1" dirty="0"/>
              <a:t>светофора»</a:t>
            </a:r>
          </a:p>
        </p:txBody>
      </p:sp>
      <p:pic>
        <p:nvPicPr>
          <p:cNvPr id="4098" name="Picture 2" descr="E:\документы сад работы\Фото ПДД\20211109_11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476673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Конструктивно – модельная деятельность </a:t>
            </a:r>
          </a:p>
          <a:p>
            <a:r>
              <a:rPr lang="ru-RU" sz="2000" b="1" dirty="0" smtClean="0"/>
              <a:t>Тема  </a:t>
            </a:r>
            <a:r>
              <a:rPr lang="ru-RU" sz="2000" b="1" dirty="0"/>
              <a:t>«Наша улица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530619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8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912768" cy="6480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II </a:t>
            </a:r>
            <a:r>
              <a:rPr lang="ru-RU" sz="2400" dirty="0">
                <a:solidFill>
                  <a:srgbClr val="002060"/>
                </a:solidFill>
              </a:rPr>
              <a:t>Блок: Режимные моменты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052736"/>
            <a:ext cx="6624736" cy="5102027"/>
          </a:xfrm>
        </p:spPr>
        <p:txBody>
          <a:bodyPr/>
          <a:lstStyle/>
          <a:p>
            <a:pPr marL="0" indent="0">
              <a:buNone/>
            </a:pPr>
            <a:r>
              <a:rPr lang="ru-RU" sz="2000" b="1" u="sng" dirty="0"/>
              <a:t>Чтение художественной литературы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E:\документы сад работы\Фото ПДД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317828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документы сад работы\Фото ПДД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3234"/>
            <a:ext cx="2800635" cy="21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окументы сад работы\Фото ПДД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4341946" cy="21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3" y="548680"/>
            <a:ext cx="460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Рассматривание иллюстраций по </a:t>
            </a:r>
            <a:r>
              <a:rPr lang="ru-RU" b="1" u="sng" dirty="0" smtClean="0"/>
              <a:t>ПДД</a:t>
            </a:r>
            <a:endParaRPr lang="ru-RU" b="1" u="sng" dirty="0"/>
          </a:p>
        </p:txBody>
      </p:sp>
      <p:pic>
        <p:nvPicPr>
          <p:cNvPr id="2050" name="Picture 2" descr="E:\документы сад работы\Фото ПДД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42" y="3744013"/>
            <a:ext cx="3381428" cy="25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документы сад работы\Фото ПДД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052736"/>
            <a:ext cx="182663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окументы сад работы\Фото ПДД\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8502" y="457132"/>
            <a:ext cx="2408175" cy="335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6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48680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Составление творческих </a:t>
            </a:r>
            <a:r>
              <a:rPr lang="ru-RU" sz="2000" b="1" u="sng" dirty="0" smtClean="0"/>
              <a:t>рассказов</a:t>
            </a:r>
          </a:p>
          <a:p>
            <a:r>
              <a:rPr lang="ru-RU" sz="2000" b="1" u="sng" dirty="0" smtClean="0"/>
              <a:t>Чтение </a:t>
            </a:r>
            <a:r>
              <a:rPr lang="ru-RU" sz="2000" b="1" u="sng" dirty="0"/>
              <a:t>и заучивание стихов </a:t>
            </a:r>
            <a:r>
              <a:rPr lang="ru-RU" sz="2000" b="1" dirty="0"/>
              <a:t>Олеси Емельяновой «Стихи про дорожные знаки»</a:t>
            </a:r>
          </a:p>
        </p:txBody>
      </p:sp>
      <p:pic>
        <p:nvPicPr>
          <p:cNvPr id="7173" name="Picture 5" descr="E:\документы сад работы\Фото ПДД\20211020_074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6203" y="2051572"/>
            <a:ext cx="2530535" cy="18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документы сад работы\Фото ПДД\20211020_08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1692" y="2012843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документы сад работы\Фото ПДД\20211020_082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8254" y="3636940"/>
            <a:ext cx="2815643" cy="21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Познавательно – исследовательская деятельность</a:t>
            </a:r>
          </a:p>
          <a:p>
            <a:r>
              <a:rPr lang="ru-RU" b="1" dirty="0"/>
              <a:t>Рассматривание макетов дорожных знаков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052736"/>
            <a:ext cx="2088232" cy="243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96" y="1065279"/>
            <a:ext cx="280987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95" y="3627653"/>
            <a:ext cx="39258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6633"/>
            <a:ext cx="7200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Игровая </a:t>
            </a:r>
            <a:r>
              <a:rPr lang="ru-RU" sz="2000" b="1" dirty="0">
                <a:solidFill>
                  <a:srgbClr val="002060"/>
                </a:solidFill>
              </a:rPr>
              <a:t>деятельность </a:t>
            </a:r>
          </a:p>
          <a:p>
            <a:pPr algn="just"/>
            <a:r>
              <a:rPr lang="ru-RU" b="1" dirty="0" smtClean="0"/>
              <a:t>Д/и  «Собери знак», «Сигналы светофора», лото «Дорожные знаки»</a:t>
            </a:r>
            <a:endParaRPr lang="ru-RU" b="1" dirty="0"/>
          </a:p>
        </p:txBody>
      </p:sp>
      <p:pic>
        <p:nvPicPr>
          <p:cNvPr id="3074" name="Picture 2" descr="E:\документы сад работы\Фото ПДД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74495"/>
            <a:ext cx="3504979" cy="263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документы сад работы\Фото ПДД\20211111_084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08" y="1212661"/>
            <a:ext cx="3043053" cy="22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документы сад работы\Фото ПДД\20211116_160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33" y="1212662"/>
            <a:ext cx="2136827" cy="23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20688"/>
            <a:ext cx="68407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Сюжетно – ролевые игры</a:t>
            </a:r>
            <a:r>
              <a:rPr lang="ru-RU" b="1" dirty="0"/>
              <a:t>  </a:t>
            </a:r>
            <a:r>
              <a:rPr lang="ru-RU" b="1" dirty="0" smtClean="0"/>
              <a:t>  </a:t>
            </a:r>
            <a:r>
              <a:rPr lang="ru-RU" b="1" dirty="0"/>
              <a:t>«Инспектор ДПС и водители», </a:t>
            </a:r>
            <a:endParaRPr lang="ru-RU" b="1" dirty="0" smtClean="0"/>
          </a:p>
          <a:p>
            <a:r>
              <a:rPr lang="ru-RU" b="1" dirty="0" smtClean="0"/>
              <a:t>«Пешеход»</a:t>
            </a:r>
            <a:endParaRPr lang="ru-RU" b="1" dirty="0"/>
          </a:p>
        </p:txBody>
      </p:sp>
      <p:pic>
        <p:nvPicPr>
          <p:cNvPr id="3075" name="Picture 3" descr="E:\документы сад работы\Фото ПДД\20211027_162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2140" y="1520788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19048"/>
            <a:ext cx="301783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E:\документы сад работы\Фото ПДД\20211111_084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229"/>
            <a:ext cx="3265092" cy="24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768752" cy="64807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III Блок: Самостоятельная деятельность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980728"/>
            <a:ext cx="699512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     </a:t>
            </a:r>
            <a:endParaRPr lang="ru-RU" sz="2000" b="1" dirty="0"/>
          </a:p>
        </p:txBody>
      </p:sp>
      <p:pic>
        <p:nvPicPr>
          <p:cNvPr id="11266" name="Picture 2" descr="E:\документы сад работы\Фото ПДД\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05951"/>
            <a:ext cx="2903464" cy="21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документы сад работы\Фото ПДД\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55" y="1290127"/>
            <a:ext cx="32126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документы сад работы\Фото ПДД\20211027_155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3447426" cy="258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окументы сад работы\Фото ПДД\20211116_16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35" y="679982"/>
            <a:ext cx="2376264" cy="26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кументы сад работы\Фото ПДД\20211116_160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51" y="843459"/>
            <a:ext cx="2627024" cy="24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окументы сад работы\Фото ПДД\20211116_160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67" y="3572566"/>
            <a:ext cx="256622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6912768" cy="403244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Проект: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«Азбука дорожной безопасности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Вид: практико – ориентированный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Сроки реализации: 2 недели октября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Участники </a:t>
            </a:r>
            <a:r>
              <a:rPr lang="ru-RU" sz="2400" b="1" dirty="0">
                <a:solidFill>
                  <a:srgbClr val="002060"/>
                </a:solidFill>
              </a:rPr>
              <a:t>проекта</a:t>
            </a:r>
            <a:r>
              <a:rPr lang="ru-RU" sz="2400" b="1" dirty="0" smtClean="0">
                <a:solidFill>
                  <a:srgbClr val="002060"/>
                </a:solidFill>
              </a:rPr>
              <a:t>: дети </a:t>
            </a:r>
            <a:r>
              <a:rPr lang="ru-RU" sz="2400" b="1" dirty="0">
                <a:solidFill>
                  <a:srgbClr val="002060"/>
                </a:solidFill>
              </a:rPr>
              <a:t>старшей группы, воспитатели, родители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2232025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56780"/>
            <a:ext cx="26701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1048"/>
            <a:ext cx="325596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3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30051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299402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94" y="2852936"/>
            <a:ext cx="4029075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4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620688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III </a:t>
            </a:r>
            <a:r>
              <a:rPr lang="ru-RU" sz="2800" b="1" dirty="0">
                <a:solidFill>
                  <a:srgbClr val="002060"/>
                </a:solidFill>
              </a:rPr>
              <a:t>Этап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Заключительный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215916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492914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Тематический </a:t>
            </a:r>
            <a:r>
              <a:rPr lang="ru-RU" sz="2000" b="1" dirty="0"/>
              <a:t>досуг «Зеленый огонек</a:t>
            </a:r>
            <a:r>
              <a:rPr lang="ru-RU" sz="2000" b="1" dirty="0" smtClean="0"/>
              <a:t>»</a:t>
            </a:r>
          </a:p>
          <a:p>
            <a:r>
              <a:rPr lang="ru-RU" sz="2000" b="1" dirty="0" smtClean="0"/>
              <a:t>Создание </a:t>
            </a:r>
            <a:r>
              <a:rPr lang="ru-RU" sz="2000" b="1" dirty="0"/>
              <a:t>учебного видеофильма «По страничкам дорожной безопасности</a:t>
            </a:r>
            <a:r>
              <a:rPr lang="ru-RU" sz="2000" b="1" dirty="0" smtClean="0"/>
              <a:t>»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sz="2000" b="1" dirty="0" smtClean="0"/>
              <a:t>Участие </a:t>
            </a:r>
            <a:r>
              <a:rPr lang="ru-RU" sz="2000" b="1" dirty="0"/>
              <a:t>детей группы в муниципальном конкурсе  рисунков «Безопасная </a:t>
            </a:r>
            <a:r>
              <a:rPr lang="ru-RU" sz="2000" b="1" dirty="0" smtClean="0"/>
              <a:t>дорога»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281227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Спасибо за внимание!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66002"/>
            <a:ext cx="1960836" cy="28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3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Проблема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340769"/>
            <a:ext cx="6840760" cy="33843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b="1" dirty="0" smtClean="0"/>
              <a:t>Автомобильная </a:t>
            </a:r>
            <a:r>
              <a:rPr lang="ru-RU" sz="2600" b="1" dirty="0"/>
              <a:t>дорога является повышенным источником опасности для детей по причине малого опыта, невнимательности, незнания основных правил, недостаточно развитого чувства опасности. Ребенок – самый незащищенный участник дорожного движения. Безопасное поведение детей на дорогах – важнейшая задача для  родителей, водителей, педагогов образовательных организаций, сотрудников ГИБДД. Взрослым нужно объяснять ребенку, как вести себя на улице. </a:t>
            </a:r>
            <a:r>
              <a:rPr lang="ru-RU" sz="2600" b="1" dirty="0" smtClean="0"/>
              <a:t>Объединив </a:t>
            </a:r>
            <a:r>
              <a:rPr lang="ru-RU" sz="2600" b="1" dirty="0"/>
              <a:t>действия всех взрослых, мы сможем решить проблему безопасности наших детей на дорогах. </a:t>
            </a:r>
          </a:p>
          <a:p>
            <a:pPr marL="0" indent="0" algn="just">
              <a:buNone/>
            </a:pPr>
            <a:endParaRPr lang="ru-RU" sz="2600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64704"/>
            <a:ext cx="60304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</a:rPr>
              <a:t>Цель проекта: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/>
              <a:t>формирование у детей старшего дошкольного возраста основ безопасного поведения на улице, знание правил дорожного движения.</a:t>
            </a:r>
          </a:p>
          <a:p>
            <a:r>
              <a:rPr lang="ru-RU" sz="2000" b="1" u="sng" dirty="0">
                <a:solidFill>
                  <a:srgbClr val="002060"/>
                </a:solidFill>
              </a:rPr>
              <a:t>Задачи проекта</a:t>
            </a:r>
            <a:r>
              <a:rPr lang="ru-RU" sz="2000" b="1" u="sng" dirty="0"/>
              <a:t>.</a:t>
            </a:r>
          </a:p>
          <a:p>
            <a:pPr algn="just"/>
            <a:r>
              <a:rPr lang="ru-RU" sz="2000" b="1" dirty="0"/>
              <a:t>Расширять </a:t>
            </a:r>
            <a:r>
              <a:rPr lang="ru-RU" sz="2000" b="1" dirty="0" smtClean="0"/>
              <a:t> </a:t>
            </a:r>
            <a:r>
              <a:rPr lang="ru-RU" sz="2000" b="1" dirty="0"/>
              <a:t>знания детей о правилах дорожного движения, о видах транспорта,  познакомить  со значением дорожных знаков, научить понимать их схематическое изображение для правильной ориентации на улицах.</a:t>
            </a:r>
          </a:p>
          <a:p>
            <a:r>
              <a:rPr lang="ru-RU" sz="2000" b="1" dirty="0"/>
              <a:t>Развивать у детей чувство ответственности при соблюдении правил дорожного движения, умение ориентироваться в дорожно - транспортной обстановке.</a:t>
            </a:r>
          </a:p>
          <a:p>
            <a:r>
              <a:rPr lang="ru-RU" sz="2000" b="1" dirty="0"/>
              <a:t> Воспитывать навыки культурного поведения на улице и в общественном транспорте, дисциплинированность.</a:t>
            </a:r>
          </a:p>
        </p:txBody>
      </p:sp>
    </p:spTree>
    <p:extLst>
      <p:ext uri="{BB962C8B-B14F-4D97-AF65-F5344CB8AC3E}">
        <p14:creationId xmlns:p14="http://schemas.microsoft.com/office/powerpoint/2010/main" val="35682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211144" cy="10849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Этапы реализации проекта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68760"/>
            <a:ext cx="6336704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>
                <a:solidFill>
                  <a:srgbClr val="002060"/>
                </a:solidFill>
              </a:rPr>
              <a:t>I этап Подготовительный</a:t>
            </a:r>
          </a:p>
          <a:p>
            <a:pPr algn="just">
              <a:lnSpc>
                <a:spcPts val="1900"/>
              </a:lnSpc>
              <a:spcAft>
                <a:spcPts val="0"/>
              </a:spcAft>
            </a:pPr>
            <a:r>
              <a:rPr lang="ru-RU" sz="2000" b="1" dirty="0" smtClean="0">
                <a:ea typeface="Calibri"/>
                <a:cs typeface="Times New Roman"/>
              </a:rPr>
              <a:t>Изучение </a:t>
            </a:r>
            <a:r>
              <a:rPr lang="ru-RU" sz="2000" b="1" dirty="0">
                <a:ea typeface="Calibri"/>
                <a:cs typeface="Times New Roman"/>
              </a:rPr>
              <a:t>методической литературы</a:t>
            </a:r>
            <a:r>
              <a:rPr lang="ru-RU" sz="2000" b="1" dirty="0" smtClean="0">
                <a:ea typeface="Calibri"/>
                <a:cs typeface="Times New Roman"/>
              </a:rPr>
              <a:t>, </a:t>
            </a:r>
            <a:r>
              <a:rPr lang="ru-RU" sz="2000" b="1" dirty="0">
                <a:ea typeface="Calibri"/>
                <a:cs typeface="Times New Roman"/>
              </a:rPr>
              <a:t>п</a:t>
            </a:r>
            <a:r>
              <a:rPr lang="ru-RU" sz="2000" b="1" dirty="0" smtClean="0">
                <a:ea typeface="Calibri"/>
                <a:cs typeface="Times New Roman"/>
              </a:rPr>
              <a:t>одготовка  </a:t>
            </a:r>
            <a:r>
              <a:rPr lang="ru-RU" sz="2000" b="1" dirty="0">
                <a:ea typeface="Calibri"/>
                <a:cs typeface="Times New Roman"/>
              </a:rPr>
              <a:t>художественных </a:t>
            </a:r>
            <a:r>
              <a:rPr lang="ru-RU" sz="2000" b="1" dirty="0" smtClean="0">
                <a:ea typeface="Calibri"/>
                <a:cs typeface="Times New Roman"/>
              </a:rPr>
              <a:t>произведений, атрибутов для дидактических и  </a:t>
            </a:r>
            <a:r>
              <a:rPr lang="ru-RU" sz="2000" b="1" dirty="0">
                <a:ea typeface="Calibri"/>
                <a:cs typeface="Times New Roman"/>
              </a:rPr>
              <a:t>сюжетно – ролевых </a:t>
            </a:r>
            <a:r>
              <a:rPr lang="ru-RU" sz="2000" b="1" dirty="0" smtClean="0">
                <a:ea typeface="Calibri"/>
                <a:cs typeface="Times New Roman"/>
              </a:rPr>
              <a:t>игр,  </a:t>
            </a:r>
            <a:r>
              <a:rPr lang="ru-RU" sz="2000" b="1" dirty="0">
                <a:ea typeface="Calibri"/>
                <a:cs typeface="Times New Roman"/>
              </a:rPr>
              <a:t>музыкального, иллюстративного материала,  презентаций. </a:t>
            </a:r>
            <a:r>
              <a:rPr lang="ru-RU" sz="2000" b="1" dirty="0" smtClean="0">
                <a:ea typeface="Calibri"/>
                <a:cs typeface="Times New Roman"/>
              </a:rPr>
              <a:t>Оформление информационного стенда для родителей. </a:t>
            </a:r>
          </a:p>
          <a:p>
            <a:pPr algn="just">
              <a:lnSpc>
                <a:spcPts val="1900"/>
              </a:lnSpc>
              <a:spcAft>
                <a:spcPts val="0"/>
              </a:spcAft>
            </a:pPr>
            <a:r>
              <a:rPr lang="ru-RU" sz="2000" b="1" dirty="0">
                <a:ea typeface="Calibri"/>
                <a:cs typeface="Times New Roman"/>
              </a:rPr>
              <a:t>Составление перспективного плана совместной работы с детьми и </a:t>
            </a:r>
            <a:r>
              <a:rPr lang="ru-RU" sz="2000" b="1" dirty="0" smtClean="0">
                <a:ea typeface="Calibri"/>
                <a:cs typeface="Times New Roman"/>
              </a:rPr>
              <a:t>родителями</a:t>
            </a:r>
          </a:p>
          <a:p>
            <a:pPr algn="just">
              <a:lnSpc>
                <a:spcPts val="1900"/>
              </a:lnSpc>
              <a:spcAft>
                <a:spcPts val="0"/>
              </a:spcAft>
            </a:pPr>
            <a:r>
              <a:rPr lang="ru-RU" sz="2000" b="1" dirty="0" smtClean="0">
                <a:ea typeface="Calibri"/>
                <a:cs typeface="Times New Roman"/>
              </a:rPr>
              <a:t>Вовлечение </a:t>
            </a:r>
            <a:r>
              <a:rPr lang="ru-RU" sz="2000" b="1" dirty="0">
                <a:ea typeface="Calibri"/>
                <a:cs typeface="Times New Roman"/>
              </a:rPr>
              <a:t>детей в проектную деятельность. Предложить для обсуждения детям «проблемную ситуацию»: «Для чего необходимо знать правила дорожного движения</a:t>
            </a:r>
            <a:r>
              <a:rPr lang="ru-RU" sz="2000" b="1" dirty="0" smtClean="0">
                <a:ea typeface="Calibri"/>
                <a:cs typeface="Times New Roman"/>
              </a:rPr>
              <a:t>»</a:t>
            </a:r>
          </a:p>
          <a:p>
            <a:pPr algn="just">
              <a:lnSpc>
                <a:spcPts val="1900"/>
              </a:lnSpc>
              <a:spcAft>
                <a:spcPts val="0"/>
              </a:spcAft>
            </a:pPr>
            <a:endParaRPr lang="ru-RU" sz="1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17315" y="31159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4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840760" cy="3600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II </a:t>
            </a:r>
            <a:r>
              <a:rPr lang="ru-RU" dirty="0">
                <a:solidFill>
                  <a:srgbClr val="002060"/>
                </a:solidFill>
              </a:rPr>
              <a:t>этап Основной 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764704"/>
            <a:ext cx="6696744" cy="5256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 smtClean="0">
                <a:solidFill>
                  <a:srgbClr val="002060"/>
                </a:solidFill>
              </a:rPr>
              <a:t>I</a:t>
            </a:r>
            <a:r>
              <a:rPr lang="ru-RU" sz="2000" b="1" u="sng" dirty="0" smtClean="0">
                <a:solidFill>
                  <a:srgbClr val="002060"/>
                </a:solidFill>
              </a:rPr>
              <a:t> блок: Организованная образовательная деятельность </a:t>
            </a:r>
            <a:endParaRPr lang="ru-RU" sz="20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000" b="1" dirty="0"/>
              <a:t>ОО Познавательное развитие</a:t>
            </a:r>
          </a:p>
          <a:p>
            <a:pPr marL="0" indent="0">
              <a:buNone/>
            </a:pPr>
            <a:r>
              <a:rPr lang="ru-RU" sz="2000" b="1" dirty="0"/>
              <a:t>Ознакомление с окружающим миром</a:t>
            </a:r>
          </a:p>
          <a:p>
            <a:pPr marL="0" indent="0">
              <a:buNone/>
            </a:pPr>
            <a:r>
              <a:rPr lang="ru-RU" sz="2000" b="1" dirty="0"/>
              <a:t>Тема «Страна дорожных знаков»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Picture 2" descr="E:\документы сад работы\Фото ПДД\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4532421" cy="321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2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48681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ОО Речевое развитие</a:t>
            </a:r>
            <a:endParaRPr lang="ru-RU" sz="2000" dirty="0"/>
          </a:p>
          <a:p>
            <a:r>
              <a:rPr lang="ru-RU" sz="2000" b="1" dirty="0" smtClean="0"/>
              <a:t>Развитие речи </a:t>
            </a:r>
          </a:p>
          <a:p>
            <a:r>
              <a:rPr lang="ru-RU" sz="2000" b="1" dirty="0" smtClean="0"/>
              <a:t>Тема «Безопасная дорога»</a:t>
            </a:r>
            <a:endParaRPr lang="ru-RU" sz="2000" b="1" dirty="0"/>
          </a:p>
        </p:txBody>
      </p:sp>
      <p:pic>
        <p:nvPicPr>
          <p:cNvPr id="3" name="Picture 3" descr="E:\документы сад работы\Фото ПДД\20211020_083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716111"/>
            <a:ext cx="2763905" cy="20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документы сад работы\Фото ПДД\20211020_083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85" y="1703304"/>
            <a:ext cx="2767415" cy="207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2950617" cy="210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2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47667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ОО Художественно – </a:t>
            </a:r>
            <a:r>
              <a:rPr lang="ru-RU" sz="2000" b="1" dirty="0" smtClean="0"/>
              <a:t>эстетическое развитие</a:t>
            </a:r>
            <a:endParaRPr lang="ru-RU" sz="2000" b="1" dirty="0"/>
          </a:p>
          <a:p>
            <a:r>
              <a:rPr lang="ru-RU" sz="2000" b="1" dirty="0" smtClean="0"/>
              <a:t>Рисование Тема «Улицы </a:t>
            </a:r>
            <a:r>
              <a:rPr lang="ru-RU" sz="2000" b="1" dirty="0"/>
              <a:t>моего города</a:t>
            </a:r>
            <a:r>
              <a:rPr lang="ru-RU" sz="2000" b="1" dirty="0" smtClean="0"/>
              <a:t>», «Главная дорога»</a:t>
            </a:r>
            <a:endParaRPr lang="ru-RU" sz="2000" b="1" dirty="0"/>
          </a:p>
        </p:txBody>
      </p:sp>
      <p:pic>
        <p:nvPicPr>
          <p:cNvPr id="2051" name="Picture 3" descr="E:\документы сад работы\Фото ПДД\20210930_104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35" y="1340768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окументы сад работы\Фото ПДД\20211026_103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51236"/>
            <a:ext cx="3095260" cy="23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документы сад работы\Фото ПДД\20211027_163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9535" y="1226567"/>
            <a:ext cx="2542210" cy="252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2"/>
            <a:ext cx="3830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Лепка </a:t>
            </a:r>
            <a:endParaRPr lang="ru-RU" sz="2000" b="1" dirty="0" smtClean="0"/>
          </a:p>
          <a:p>
            <a:r>
              <a:rPr lang="ru-RU" sz="2000" b="1" dirty="0" smtClean="0"/>
              <a:t>Тема «Регулировщик</a:t>
            </a:r>
            <a:r>
              <a:rPr lang="ru-RU" sz="2000" b="1" dirty="0"/>
              <a:t>»</a:t>
            </a:r>
          </a:p>
        </p:txBody>
      </p:sp>
      <p:pic>
        <p:nvPicPr>
          <p:cNvPr id="3074" name="Picture 2" descr="E:\документы сад работы\Фото ПДД\20211108_165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94774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431</Words>
  <Application>Microsoft Office PowerPoint</Application>
  <PresentationFormat>Экран (4:3)</PresentationFormat>
  <Paragraphs>58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Проект: «Азбука дорожной безопасности» Вид: практико – ориентированный Сроки реализации: 2 недели октября Участники проекта: дети старшей группы, воспитатели, родители </vt:lpstr>
      <vt:lpstr>Проблема</vt:lpstr>
      <vt:lpstr>Презентация PowerPoint</vt:lpstr>
      <vt:lpstr>Этапы реализации проекта</vt:lpstr>
      <vt:lpstr> II этап Основной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Блок: Режимные моменты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 Блок: Самостоятельная деятельность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Слава</cp:lastModifiedBy>
  <cp:revision>49</cp:revision>
  <dcterms:created xsi:type="dcterms:W3CDTF">2014-08-03T10:36:29Z</dcterms:created>
  <dcterms:modified xsi:type="dcterms:W3CDTF">2021-12-02T17:15:10Z</dcterms:modified>
</cp:coreProperties>
</file>