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83" r:id="rId3"/>
    <p:sldId id="284" r:id="rId4"/>
    <p:sldId id="287" r:id="rId5"/>
    <p:sldId id="288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1" r:id="rId20"/>
    <p:sldId id="269" r:id="rId21"/>
    <p:sldId id="270" r:id="rId22"/>
    <p:sldId id="272" r:id="rId23"/>
    <p:sldId id="273" r:id="rId24"/>
    <p:sldId id="279" r:id="rId25"/>
    <p:sldId id="274" r:id="rId26"/>
    <p:sldId id="275" r:id="rId27"/>
    <p:sldId id="276" r:id="rId28"/>
    <p:sldId id="277" r:id="rId29"/>
    <p:sldId id="278" r:id="rId30"/>
    <p:sldId id="280" r:id="rId31"/>
    <p:sldId id="28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2B0B10-D403-40BD-B72E-8A61AFBD9A6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20906D-BE27-4CD9-8956-AE5460021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2B0B10-D403-40BD-B72E-8A61AFBD9A6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20906D-BE27-4CD9-8956-AE5460021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2B0B10-D403-40BD-B72E-8A61AFBD9A6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20906D-BE27-4CD9-8956-AE5460021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2B0B10-D403-40BD-B72E-8A61AFBD9A6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20906D-BE27-4CD9-8956-AE5460021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2B0B10-D403-40BD-B72E-8A61AFBD9A6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20906D-BE27-4CD9-8956-AE5460021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2B0B10-D403-40BD-B72E-8A61AFBD9A6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20906D-BE27-4CD9-8956-AE5460021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2B0B10-D403-40BD-B72E-8A61AFBD9A6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20906D-BE27-4CD9-8956-AE5460021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2B0B10-D403-40BD-B72E-8A61AFBD9A6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20906D-BE27-4CD9-8956-AE5460021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2B0B10-D403-40BD-B72E-8A61AFBD9A6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20906D-BE27-4CD9-8956-AE5460021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2B0B10-D403-40BD-B72E-8A61AFBD9A6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20906D-BE27-4CD9-8956-AE5460021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2B0B10-D403-40BD-B72E-8A61AFBD9A6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20906D-BE27-4CD9-8956-AE54600215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22B0B10-D403-40BD-B72E-8A61AFBD9A6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320906D-BE27-4CD9-8956-AE5460021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dudemic.com/wp-content/uploads/2014/07/google-for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14772"/>
            <a:ext cx="6667500" cy="4762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00042"/>
            <a:ext cx="7772400" cy="1571636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Мастер-класс</a:t>
            </a:r>
            <a:b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«Использование «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Forms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в работе 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воспитателя ДОУ»</a:t>
            </a:r>
            <a:endParaRPr lang="ru-RU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5576" y="4772744"/>
            <a:ext cx="6400800" cy="1752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подготовил: воспитатель</a:t>
            </a: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Кудякова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И.А.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2" y="188640"/>
            <a:ext cx="8087544" cy="647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132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21" y="188640"/>
            <a:ext cx="7983227" cy="638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низ 4"/>
          <p:cNvSpPr/>
          <p:nvPr/>
        </p:nvSpPr>
        <p:spPr>
          <a:xfrm rot="6806909">
            <a:off x="7978589" y="721331"/>
            <a:ext cx="251654" cy="527537"/>
          </a:xfrm>
          <a:prstGeom prst="downArrow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6806909">
            <a:off x="7708803" y="3961691"/>
            <a:ext cx="251654" cy="527537"/>
          </a:xfrm>
          <a:prstGeom prst="downArrow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099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39"/>
            <a:ext cx="8064896" cy="645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низ 4"/>
          <p:cNvSpPr/>
          <p:nvPr/>
        </p:nvSpPr>
        <p:spPr>
          <a:xfrm rot="6806909">
            <a:off x="7978589" y="4033700"/>
            <a:ext cx="251654" cy="527537"/>
          </a:xfrm>
          <a:prstGeom prst="downArrow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439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992888" cy="639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низ 4"/>
          <p:cNvSpPr/>
          <p:nvPr/>
        </p:nvSpPr>
        <p:spPr>
          <a:xfrm rot="6806909">
            <a:off x="6970477" y="4465748"/>
            <a:ext cx="251654" cy="527537"/>
          </a:xfrm>
          <a:prstGeom prst="downArrow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395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064896" cy="645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низ 4"/>
          <p:cNvSpPr/>
          <p:nvPr/>
        </p:nvSpPr>
        <p:spPr>
          <a:xfrm rot="6806909">
            <a:off x="5818349" y="4321732"/>
            <a:ext cx="251654" cy="527537"/>
          </a:xfrm>
          <a:prstGeom prst="downArrow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621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20" y="277044"/>
            <a:ext cx="7871520" cy="629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низ 4"/>
          <p:cNvSpPr/>
          <p:nvPr/>
        </p:nvSpPr>
        <p:spPr>
          <a:xfrm rot="6806909">
            <a:off x="8434061" y="5977916"/>
            <a:ext cx="251654" cy="527537"/>
          </a:xfrm>
          <a:prstGeom prst="downArrow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094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848872" cy="627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8848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8" y="228128"/>
            <a:ext cx="7961530" cy="636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8081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781510" cy="622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0903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06" y="156120"/>
            <a:ext cx="8141550" cy="651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9020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85822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Сервис «</a:t>
            </a:r>
            <a:r>
              <a:rPr lang="en-US" sz="3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Google Forms</a:t>
            </a:r>
            <a:r>
              <a:rPr lang="ru-RU" sz="3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» – Самый легкий способ создания </a:t>
            </a:r>
            <a:r>
              <a:rPr lang="ru-RU" sz="3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онлайн - опросов</a:t>
            </a:r>
            <a:endParaRPr lang="ru-RU" sz="30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214422"/>
            <a:ext cx="8183880" cy="450059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Формы – простой и эффективный инструмент, который всегда под рукой у любого владельца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аккаунта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способны решить множество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анкет;</a:t>
            </a:r>
          </a:p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Добавление формы обратной связи на сайт;</a:t>
            </a:r>
          </a:p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Дистанционная проверка домашнего задания;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онлайн- тестирования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онлайн - олимпиады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большим количеством участников.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08" y="188640"/>
            <a:ext cx="8051540" cy="644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1992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309"/>
            <a:ext cx="8447584" cy="675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0823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718"/>
            <a:ext cx="8159552" cy="652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406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4" y="188640"/>
            <a:ext cx="801089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9199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208912" cy="656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7077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231560" cy="658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3986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92088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7944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992888" cy="639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510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21" y="188640"/>
            <a:ext cx="7983227" cy="638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низ 4"/>
          <p:cNvSpPr/>
          <p:nvPr/>
        </p:nvSpPr>
        <p:spPr>
          <a:xfrm rot="6806909">
            <a:off x="7978589" y="721331"/>
            <a:ext cx="251654" cy="527537"/>
          </a:xfrm>
          <a:prstGeom prst="downArrow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6806909">
            <a:off x="7675783" y="2665547"/>
            <a:ext cx="251654" cy="527537"/>
          </a:xfrm>
          <a:prstGeom prst="downArrow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293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231560" cy="658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1933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329642" cy="621510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Во многих ситуациях, когда нужно собирать какую-то информацию онлайн, сервис можно использовать. </a:t>
            </a:r>
            <a:endParaRPr lang="ru-RU" sz="2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С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помощью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Форм мгновенно, бесплатно, без регистрации на дополнительных сервисах и интеллектуальных усилий создаются опросы, которые без сбоев собирают данные и аккуратно выглядят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. В сервисе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Формы есть возможность создавать вопросы различных категорий: </a:t>
            </a:r>
          </a:p>
          <a:p>
            <a:pPr algn="just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 выбором одного или нескольких вариантов ответов, </a:t>
            </a:r>
          </a:p>
          <a:p>
            <a:pPr algn="just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 написанием краткого или развернутого ответа, </a:t>
            </a:r>
          </a:p>
          <a:p>
            <a:pPr algn="just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 установлением соответствия, множественным  выбором.</a:t>
            </a:r>
          </a:p>
          <a:p>
            <a:pPr algn="just">
              <a:buNone/>
            </a:pP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8" y="116632"/>
            <a:ext cx="8303568" cy="664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4664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внимание.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401080" cy="6215106"/>
          </a:xfrm>
        </p:spPr>
        <p:txBody>
          <a:bodyPr>
            <a:noAutofit/>
          </a:bodyPr>
          <a:lstStyle/>
          <a:p>
            <a:pPr algn="just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Ссылка на готовую форму может быть отправлена респонденту индивидуально по электронной почте или в сообщении социальной сети, также ее можно добавить в группу, созданную в той или иной социальной сети, или разместить на сайте образовательного учреждения. </a:t>
            </a:r>
          </a:p>
          <a:p>
            <a:pPr algn="just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Для заполнения формы можно использовать любой браузер, ответ автоматически отправляется респондентом, сразу же фиксируется в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диске в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аккаунте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создателя данной формы. </a:t>
            </a:r>
          </a:p>
          <a:p>
            <a:pPr algn="just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Далее формируется общая таблица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с ответами всех участников опроса.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58204" cy="6143668"/>
          </a:xfrm>
        </p:spPr>
        <p:txBody>
          <a:bodyPr>
            <a:noAutofit/>
          </a:bodyPr>
          <a:lstStyle/>
          <a:p>
            <a:pPr algn="just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При создании тестовых форм, также как и в специальных программах электронных тестов, можно сразу задать правильный вариант ответа и определить сложность вопроса в баллах. </a:t>
            </a:r>
          </a:p>
          <a:p>
            <a:pPr algn="just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Подсчет будет производиться автоматически, по итогам оформляются все возможные варианты отчетной документации: сводная таблица, диаграммы популярности вариантов ответов, процентного соотношения участников из разных групп и т.д.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336"/>
            <a:ext cx="8514944" cy="681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низ 3"/>
          <p:cNvSpPr/>
          <p:nvPr/>
        </p:nvSpPr>
        <p:spPr>
          <a:xfrm rot="6806909">
            <a:off x="8726117" y="865347"/>
            <a:ext cx="251654" cy="527537"/>
          </a:xfrm>
          <a:prstGeom prst="downArrow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6806909">
            <a:off x="7330517" y="1474552"/>
            <a:ext cx="251654" cy="527537"/>
          </a:xfrm>
          <a:prstGeom prst="downArrow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054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6" y="156120"/>
            <a:ext cx="8231560" cy="658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низ 4"/>
          <p:cNvSpPr/>
          <p:nvPr/>
        </p:nvSpPr>
        <p:spPr>
          <a:xfrm rot="6806909">
            <a:off x="5890357" y="3184975"/>
            <a:ext cx="251654" cy="527537"/>
          </a:xfrm>
          <a:prstGeom prst="downArrow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38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1"/>
            <a:ext cx="8136904" cy="650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258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9325"/>
            <a:ext cx="8087544" cy="647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низ 4"/>
          <p:cNvSpPr/>
          <p:nvPr/>
        </p:nvSpPr>
        <p:spPr>
          <a:xfrm rot="6806909">
            <a:off x="6322404" y="5833900"/>
            <a:ext cx="251654" cy="527537"/>
          </a:xfrm>
          <a:prstGeom prst="downArrow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458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300</TotalTime>
  <Words>286</Words>
  <Application>Microsoft Office PowerPoint</Application>
  <PresentationFormat>Экран (4:3)</PresentationFormat>
  <Paragraphs>24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Аспект</vt:lpstr>
      <vt:lpstr>Мастер-класс «Использование «Google Forms» в работе воспитателя ДОУ»</vt:lpstr>
      <vt:lpstr>Сервис «Google Forms» – Самый легкий способ создания онлайн - опросов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 часть</dc:creator>
  <cp:lastModifiedBy>User</cp:lastModifiedBy>
  <cp:revision>8</cp:revision>
  <dcterms:created xsi:type="dcterms:W3CDTF">2016-10-10T00:06:44Z</dcterms:created>
  <dcterms:modified xsi:type="dcterms:W3CDTF">2021-02-16T05:51:31Z</dcterms:modified>
</cp:coreProperties>
</file>