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6" r:id="rId3"/>
    <p:sldId id="310" r:id="rId4"/>
    <p:sldId id="303" r:id="rId5"/>
    <p:sldId id="322" r:id="rId6"/>
    <p:sldId id="316" r:id="rId7"/>
    <p:sldId id="311" r:id="rId8"/>
    <p:sldId id="315" r:id="rId9"/>
    <p:sldId id="317" r:id="rId10"/>
    <p:sldId id="318" r:id="rId11"/>
    <p:sldId id="295" r:id="rId12"/>
    <p:sldId id="307" r:id="rId13"/>
    <p:sldId id="297" r:id="rId14"/>
    <p:sldId id="309" r:id="rId15"/>
    <p:sldId id="298" r:id="rId16"/>
    <p:sldId id="299" r:id="rId17"/>
    <p:sldId id="302" r:id="rId18"/>
    <p:sldId id="300" r:id="rId19"/>
    <p:sldId id="314" r:id="rId20"/>
    <p:sldId id="312" r:id="rId21"/>
    <p:sldId id="313" r:id="rId22"/>
    <p:sldId id="320" r:id="rId23"/>
    <p:sldId id="321" r:id="rId24"/>
    <p:sldId id="289" r:id="rId25"/>
    <p:sldId id="290" r:id="rId26"/>
    <p:sldId id="291" r:id="rId27"/>
    <p:sldId id="292" r:id="rId28"/>
    <p:sldId id="293" r:id="rId29"/>
    <p:sldId id="301" r:id="rId30"/>
    <p:sldId id="306" r:id="rId31"/>
    <p:sldId id="305" r:id="rId32"/>
    <p:sldId id="304" r:id="rId33"/>
    <p:sldId id="287" r:id="rId34"/>
    <p:sldId id="288" r:id="rId35"/>
    <p:sldId id="294" r:id="rId36"/>
    <p:sldId id="308" r:id="rId37"/>
    <p:sldId id="323" r:id="rId38"/>
    <p:sldId id="31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67AADF2-004F-4701-8706-4615E3587381}">
          <p14:sldIdLst>
            <p14:sldId id="286"/>
            <p14:sldId id="296"/>
            <p14:sldId id="310"/>
            <p14:sldId id="303"/>
            <p14:sldId id="322"/>
            <p14:sldId id="316"/>
            <p14:sldId id="311"/>
            <p14:sldId id="315"/>
            <p14:sldId id="317"/>
            <p14:sldId id="318"/>
            <p14:sldId id="295"/>
            <p14:sldId id="307"/>
            <p14:sldId id="297"/>
            <p14:sldId id="309"/>
            <p14:sldId id="298"/>
            <p14:sldId id="299"/>
            <p14:sldId id="302"/>
            <p14:sldId id="300"/>
            <p14:sldId id="314"/>
            <p14:sldId id="312"/>
            <p14:sldId id="313"/>
            <p14:sldId id="320"/>
            <p14:sldId id="321"/>
            <p14:sldId id="289"/>
            <p14:sldId id="290"/>
            <p14:sldId id="291"/>
            <p14:sldId id="292"/>
            <p14:sldId id="293"/>
            <p14:sldId id="301"/>
            <p14:sldId id="306"/>
            <p14:sldId id="305"/>
            <p14:sldId id="304"/>
            <p14:sldId id="287"/>
            <p14:sldId id="288"/>
          </p14:sldIdLst>
        </p14:section>
        <p14:section name="Раздел без заголовка" id="{4188BE9B-EB59-4D74-86B2-EA4F26BD32DC}">
          <p14:sldIdLst>
            <p14:sldId id="294"/>
            <p14:sldId id="308"/>
            <p14:sldId id="323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9ECC-4B6C-42F7-9851-7EED7A85ECAD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79ECC-4B6C-42F7-9851-7EED7A85ECAD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E8188-A747-4B92-8BC4-456447920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175" y="0"/>
            <a:ext cx="11525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550" y="5900738"/>
            <a:ext cx="9715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kj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30888"/>
            <a:ext cx="1042988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8" y="385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ФКДОУ Детский сад № 2 «Сказка"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хемы для составления рассказов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(практический материал)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старший воспитатель: 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И.В. Садовникова</a:t>
            </a: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2020г.</a:t>
            </a: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4" y="933103"/>
            <a:ext cx="6453091" cy="499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73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6725"/>
            <a:ext cx="7956376" cy="55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39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8" y="331788"/>
            <a:ext cx="8604448" cy="60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25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6" y="358157"/>
            <a:ext cx="8650329" cy="61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14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18" y="497506"/>
            <a:ext cx="8140538" cy="574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11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8720"/>
            <a:ext cx="5720184" cy="40488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82161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ВРЕМЕНА ГОДА.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ОПИСАТЕЛЬНЫХ РАССКАЗОВ ПО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МНЕМОТАБЛИЦАМ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Лето: Буква «Л» - настало лето. Солнце – ярко светит, греет, припекает. Девочки, мальчики – купаются в речке, играют в бадминтон и мяч, строят из песка башни. Летом поспевают вкусные фрукты, ягоды и полезные овощи.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60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6712"/>
            <a:ext cx="6096000" cy="4314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73" y="2551836"/>
            <a:ext cx="87153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«О» - наступила осень. Солнце за тучку – солнце скрыли темные серые тучи. Зонтик – часто идут дожди, дуют сильные ветры. Дерево, желтые листья – на деревьях желтеют листья. Много листьев – покрывают красивым ковром всю землю. </a:t>
            </a:r>
          </a:p>
        </p:txBody>
      </p:sp>
    </p:spTree>
    <p:extLst>
      <p:ext uri="{BB962C8B-B14F-4D97-AF65-F5344CB8AC3E}">
        <p14:creationId xmlns:p14="http://schemas.microsoft.com/office/powerpoint/2010/main" val="2713895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8" y="764704"/>
            <a:ext cx="6096000" cy="4314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274838"/>
            <a:ext cx="874960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Буква «З» - обозначает что? (настала зима) Тучка – небо скрыто темными тучами. Снежинки – часто идет холодный снег. Девочки, мальчики и буква «У» – они гуляют на улице. Снеговик – лепят из снега снежки и снежную бабу. Коньки, санки – катаются на коньках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санках.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07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44" y="508805"/>
            <a:ext cx="6285433" cy="44489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19" y="2136339"/>
            <a:ext cx="874960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Буква «В»- обозначает, что настала весна. Солнце – пригревает сильней и становится тепло. Буква «У», снежинки – на улице тает снег и бегут ручьи. Девочки, мальчики, кораблик – дети пускают кораблики по воде. Деревья, птицы – появляются первыми зеленые листочки, из жарких стран возвращаются перелетные птицы.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45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8" y="932295"/>
            <a:ext cx="7164288" cy="507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7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98" y="995972"/>
            <a:ext cx="6882377" cy="486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57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524328" cy="53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34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5" y="1052736"/>
            <a:ext cx="6888853" cy="46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11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012544" cy="46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47" y="1173358"/>
            <a:ext cx="6907227" cy="45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72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19" y="4010277"/>
            <a:ext cx="3861581" cy="28012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1"/>
            <a:ext cx="5364088" cy="404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77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9"/>
            <a:ext cx="5364088" cy="4049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92" y="4112999"/>
            <a:ext cx="3720084" cy="267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20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91" y="3989992"/>
            <a:ext cx="3885834" cy="27968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35092"/>
            <a:ext cx="5208510" cy="393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73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15" y="4016505"/>
            <a:ext cx="3918185" cy="28032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1" y="9593"/>
            <a:ext cx="5297041" cy="39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45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8" y="0"/>
            <a:ext cx="5249940" cy="39635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63531"/>
            <a:ext cx="4000897" cy="284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40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436096" cy="38703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902"/>
            <a:ext cx="4021384" cy="286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87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2445"/>
            <a:ext cx="6023769" cy="39694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40696"/>
            <a:ext cx="9036496" cy="264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3-4 лет в младшей дошкольной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125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ачинать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следует с самых простых видов картинок в квадрате, так называемых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мнемоквадратов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Выглядят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они, как простые изображения, означающее слово или действие, а также словосочетание, характеристику предмета или событие.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125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Отличными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карточками или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мнемодорожками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являются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пособия,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рассказывающие малышу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порядке выполнения действий: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«мытье рук», «сборы на прогулку», «сервировка стола» и другие.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89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6096" cy="3887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03" y="3919415"/>
            <a:ext cx="4062406" cy="29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10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" y="54078"/>
            <a:ext cx="5617089" cy="4015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12175"/>
            <a:ext cx="3802225" cy="27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91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" y="15559"/>
            <a:ext cx="5503669" cy="39935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15" y="4025084"/>
            <a:ext cx="3950146" cy="28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73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2020г.</a:t>
            </a: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257300"/>
            <a:ext cx="57531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22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2020г.</a:t>
            </a: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2" y="1257300"/>
            <a:ext cx="57531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46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257300"/>
            <a:ext cx="57531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06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332656"/>
            <a:ext cx="58326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равила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педагогов,</a:t>
            </a:r>
          </a:p>
          <a:p>
            <a:pPr marL="36000"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соблюдении которых занятия получаются максимально полезными.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мнемотехнике обязательно должны быть отображены в конспектах или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технологических картах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Начинают упражнения с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мнемоквадратов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затем переходят к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мнемоцепочке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уже после — к таблицам.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Изображения в обязательном порядке должны быть яркими, четкими, что называется, запоминающимися!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квадратиков в одном пособие не должно быть больше 9-ти. Это число является максимальным для восприятия ребенком в дошкольном возрасте.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дня лучше не использовать больше двух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вы решили взять эту методику для вооружения на каждый день, то иллюстрации следует менять.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9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20724"/>
            <a:ext cx="81369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использованной литературы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Венгер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А. Воспитание сенсорной культуры ребенка от рождения до 6 лет: Кн. для воспитателя дет. сада / Под ред. Л. А.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Венгера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М.: Просвещение, 1988. - 144 с.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Выготский Л.С. Мышление и речь. Изд. 5,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М.: Лабиринт, 1999. - 352 с.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Кольцова М. М.,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Рузина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С. Ребенок учится говорить. Пальчиковый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игротренинг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Екатеринбург: У-Фактория, 2004.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Леонтьев А.Н., Запорожец А.В. Вопросы психологии ребенка дошкольного возраста: Сб. ст./Под ред. А.Н. Леонтьева,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А.В.Запорожца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М.: Международный Образовательный и Психологический Колледж, 1995. - 144с.</a:t>
            </a:r>
          </a:p>
          <a:p>
            <a:pPr lvl="0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А.Р. Речь и интеллект в развитии ребенка. - М., 1997.</a:t>
            </a:r>
          </a:p>
          <a:p>
            <a:pPr lvl="0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Пидкасистый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 И.,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Хайдаров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Ж. С. Технология игры. — М., 1996. Игровые технологии в образовании дошкольников и младших школьников: методические рекомендации / И. С. Сергеева, Ф. С.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Гайнуллова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М.: КНОРУС, 2016. - 112 c.</a:t>
            </a:r>
          </a:p>
          <a:p>
            <a:pPr lvl="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7313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520724"/>
            <a:ext cx="734481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b="1" i="1" dirty="0" smtClean="0">
              <a:solidFill>
                <a:srgbClr val="3E3E3E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b="1" i="1" dirty="0" smtClean="0">
              <a:solidFill>
                <a:srgbClr val="3E3E3E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b="1" i="1" dirty="0" smtClean="0">
              <a:solidFill>
                <a:srgbClr val="3E3E3E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b="1" i="1" dirty="0">
              <a:solidFill>
                <a:srgbClr val="3E3E3E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b="1" i="1" dirty="0" smtClean="0">
              <a:solidFill>
                <a:srgbClr val="3E3E3E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b="1" i="1" dirty="0">
              <a:solidFill>
                <a:srgbClr val="3E3E3E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b="1" i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5400" b="1" i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lvl="0" algn="ctr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5400" b="1" i="1" dirty="0">
              <a:solidFill>
                <a:srgbClr val="002060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5400" b="1" i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5400" b="1" i="1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  <a:p>
            <a:pPr lvl="0" algn="ctr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600" b="1" i="1" dirty="0">
              <a:solidFill>
                <a:srgbClr val="3E3E3E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600" b="1" i="1" dirty="0" smtClean="0">
              <a:solidFill>
                <a:srgbClr val="3E3E3E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600" b="1" i="1" dirty="0">
              <a:solidFill>
                <a:srgbClr val="3E3E3E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600" b="1" i="1" dirty="0" smtClean="0">
              <a:solidFill>
                <a:srgbClr val="3E3E3E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500"/>
              </a:lnSpc>
              <a:spcBef>
                <a:spcPts val="37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600" b="1" i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://russian.cri.cn/mmsource/images/2009/12/04/juanshu-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4653136"/>
            <a:ext cx="2231393" cy="131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8386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88" y="1916832"/>
            <a:ext cx="7086161" cy="45680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813" y="188912"/>
            <a:ext cx="8720312" cy="10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1125"/>
              </a:spcAft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125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образом, дошкольник запоминает порядок действий, учится воспринимать пособие в картинках, ассоциирует последующие свои действия с изображениями, даже когда их нет под рукой.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07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55984"/>
            <a:ext cx="8991793" cy="6802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1125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Далее стоит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усложнить задачу малыша и предложить ему составить рассказ из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2-х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3-х предложений по картинкам. Это поможет не только ассоциировать воспоминания, действия и изображения, но и улучшит речь ребенка.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125"/>
              </a:spcAft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125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125"/>
              </a:spcAft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125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125"/>
              </a:spcAft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125"/>
              </a:spcAft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125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125"/>
              </a:spcAft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125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125"/>
              </a:spcAft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125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125"/>
              </a:spcAft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125"/>
              </a:spcAft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125"/>
              </a:spcAft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1125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приведенной картинки, например, должно получиться следующее: «Дети пошли зимой на прогулку. Они катались на санках и игрались в снежки. Потом они решили вылепить снеговика. Когда снеговик был готов, ему одели на голову ведро, вместо глаз поставили пуговички, вместо носа морковку. Детям очень понравился снеговик. Они смотрели на него и радовались.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весна, и пошел дождик, снеговик растаял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 smtClean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63" y="1055664"/>
            <a:ext cx="53244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8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0"/>
            <a:ext cx="8893620" cy="571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4 -5 лет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воспитанники уже научились пользоваться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мнемокартинками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вполне возможно предложить им рисовать увиденное или услышанное вместе с вами. Так развивающий процесс занятия станет еще более интересным. Главное правило  — ненавязчивость. Если вы замечаете, что малыш не хочет изображать свои впечатления, лучше обратить к нему с таким предложением позже, но не вызывать негативное отношения заставляя. Вот такие примерно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картинки!</a:t>
            </a:r>
            <a:endParaRPr lang="ru-RU" b="1" dirty="0" smtClean="0">
              <a:solidFill>
                <a:srgbClr val="3E3E3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изображена зима и все, что связано с этим временем года: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зимних месяца – декабрь, январь, февраль;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снег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снежинки;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солнышко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греет совсем мало;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топится печка, потому что на улице очень холодно;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животные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ищут себе для зимовки пристанище;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снег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деревьях без листьев и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новогодняя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елка;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кормушка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птиц, которым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зимой, чтобы они не замерзли;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зимние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развлечения: санки, лыжи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снеговик, которого можно слепить из снега.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28" y="3721177"/>
            <a:ext cx="4528110" cy="316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14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2" y="980728"/>
            <a:ext cx="4754243" cy="38516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2619804"/>
            <a:ext cx="4572000" cy="39523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 smtClean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 smtClean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 smtClean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 smtClean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r>
              <a:rPr lang="ru-RU" dirty="0" smtClean="0">
                <a:solidFill>
                  <a:srgbClr val="3E3E3E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solidFill>
                  <a:srgbClr val="3E3E3E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Перед нами ёлочка: —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r>
              <a:rPr lang="ru-RU" dirty="0">
                <a:solidFill>
                  <a:srgbClr val="3E3E3E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— Шишечки, иголочки. —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r>
              <a:rPr lang="ru-RU" dirty="0">
                <a:solidFill>
                  <a:srgbClr val="3E3E3E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— Шарики, фонарики, —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r>
              <a:rPr lang="ru-RU" dirty="0">
                <a:solidFill>
                  <a:srgbClr val="3E3E3E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— Зайчики и свечки, —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r>
              <a:rPr lang="ru-RU" dirty="0">
                <a:solidFill>
                  <a:srgbClr val="3E3E3E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— Звёзды, человечки. —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42852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картинок может составляться не только после каких-либо событий. 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предложить дошкольникам нарисовать рассказ, который вы зачитываете или ответы на некоторые вопросы. Вот, например, картинки в соответствии с простым детским зимним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стихотворением: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90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32" y="474663"/>
            <a:ext cx="5361060" cy="39790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912"/>
            <a:ext cx="8821612" cy="633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 smtClean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 smtClean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 smtClean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 smtClean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 smtClean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 smtClean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 smtClean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endParaRPr lang="ru-RU" dirty="0">
              <a:solidFill>
                <a:srgbClr val="3E3E3E"/>
              </a:solidFill>
              <a:latin typeface="PT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1125"/>
              </a:spcAft>
            </a:pPr>
            <a:r>
              <a:rPr lang="ru-RU" dirty="0" smtClean="0">
                <a:solidFill>
                  <a:srgbClr val="3E3E3E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</a:t>
            </a:r>
            <a:r>
              <a:rPr lang="ru-RU" dirty="0">
                <a:solidFill>
                  <a:srgbClr val="3E3E3E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, визуально рассказывающее нам какие-то истории, может быть еще и раскраской.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E3E3E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Видов и технологий, визуально отображающих необходимую информацию, которые могут помочь вам на занятиях на самом деле много. Картинки можно наклеить на магниты и устроить настоящее представление с помощью магнитной доски.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061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Заголовок 8"/>
          <p:cNvSpPr>
            <a:spLocks noGrp="1"/>
          </p:cNvSpPr>
          <p:nvPr>
            <p:ph type="title"/>
          </p:nvPr>
        </p:nvSpPr>
        <p:spPr>
          <a:xfrm>
            <a:off x="0" y="188913"/>
            <a:ext cx="9001125" cy="2857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Georgia" pitchFamily="18" charset="0"/>
              </a:rPr>
            </a:br>
            <a:endParaRPr lang="ru-RU" b="1" i="1" dirty="0" smtClean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10" name="Рисунок 9" descr="https://image.freepik.com/free-photo/no-translate-detected_6529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00188" y="142852"/>
            <a:ext cx="64293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45" y="1052736"/>
            <a:ext cx="6394935" cy="479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09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780</Words>
  <Application>Microsoft Office PowerPoint</Application>
  <PresentationFormat>Экран (4:3)</PresentationFormat>
  <Paragraphs>509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Georgia</vt:lpstr>
      <vt:lpstr>PT Sans</vt:lpstr>
      <vt:lpstr>Symbol</vt:lpstr>
      <vt:lpstr>Times New Roman</vt:lpstr>
      <vt:lpstr>Тема Office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User</dc:creator>
  <cp:lastModifiedBy>Садовникова ИВ</cp:lastModifiedBy>
  <cp:revision>87</cp:revision>
  <dcterms:created xsi:type="dcterms:W3CDTF">2016-04-01T10:04:33Z</dcterms:created>
  <dcterms:modified xsi:type="dcterms:W3CDTF">2020-11-30T06:51:11Z</dcterms:modified>
</cp:coreProperties>
</file>