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2" r:id="rId6"/>
    <p:sldId id="278" r:id="rId7"/>
    <p:sldId id="267" r:id="rId8"/>
    <p:sldId id="268" r:id="rId9"/>
    <p:sldId id="275" r:id="rId10"/>
    <p:sldId id="276" r:id="rId11"/>
    <p:sldId id="271" r:id="rId12"/>
    <p:sldId id="259" r:id="rId13"/>
    <p:sldId id="27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1" y="3887801"/>
            <a:ext cx="7103142" cy="1485415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Презентация: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«Финансовая грамотность в детском саду»</a:t>
            </a:r>
            <a:b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</a:t>
            </a:r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Подготовила воспитатель</a:t>
            </a:r>
            <a:b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            </a:t>
            </a:r>
            <a:r>
              <a:rPr lang="ru-RU" sz="1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Кольбова</a:t>
            </a:r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С.М.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64322" cy="911024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Федеральное казенное дошкольное образовательное учреждение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етский сад № 2 «Сказка»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4" y="2000251"/>
            <a:ext cx="8319840" cy="348629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Дидактические игры</a:t>
            </a:r>
            <a:endParaRPr lang="ru-RU" sz="2000" b="1" dirty="0" smtClean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2376264" cy="17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2358727" cy="176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91287"/>
            <a:ext cx="2276872" cy="170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97152"/>
            <a:ext cx="2352312" cy="176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86" y="4841043"/>
            <a:ext cx="2327243" cy="174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06553"/>
            <a:ext cx="2327243" cy="174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3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4" y="2000251"/>
            <a:ext cx="8319839" cy="63666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Направления и формы работы с родителями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592906"/>
              </p:ext>
            </p:extLst>
          </p:nvPr>
        </p:nvGraphicFramePr>
        <p:xfrm>
          <a:off x="611560" y="2780928"/>
          <a:ext cx="8208912" cy="378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478818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работы</a:t>
                      </a:r>
                      <a:endParaRPr lang="ru-RU" dirty="0"/>
                    </a:p>
                  </a:txBody>
                  <a:tcPr/>
                </a:tc>
              </a:tr>
              <a:tr h="82645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Информационное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Тематические стенды, сайт дошкольной организации, родительский лекторий, консультации, создание библиотеки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2645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Познавательное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Создание предметно – пространственной среды, семейные проекты, конкурсы, папки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– передвижки, театрализованные постановки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9032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Досуговое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Праздники, выставки, ярмарки, экскурсии, родительский клуб, встреча с интересными  людьми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90323"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Аналитическое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Анкетирование, тестирование, личные беседы, родительская почта, анализ мнений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2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4" y="1785938"/>
            <a:ext cx="8247831" cy="922982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00B0F0"/>
                </a:solidFill>
              </a:rPr>
              <a:t>Литература</a:t>
            </a:r>
            <a:r>
              <a:rPr lang="ru-RU" sz="2000" dirty="0" smtClean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5"/>
            <a:ext cx="8229600" cy="3125788"/>
          </a:xfrm>
        </p:spPr>
        <p:txBody>
          <a:bodyPr/>
          <a:lstStyle/>
          <a:p>
            <a:pPr>
              <a:defRPr/>
            </a:pPr>
            <a:r>
              <a:rPr lang="ru-RU" sz="1800" dirty="0"/>
              <a:t>Введение основ финансовой грамотности в образовательную </a:t>
            </a:r>
            <a:r>
              <a:rPr lang="ru-RU" sz="1800" dirty="0" smtClean="0"/>
              <a:t> </a:t>
            </a:r>
            <a:r>
              <a:rPr lang="ru-RU" sz="1800" dirty="0"/>
              <a:t>деятельность дошкольной образовательной организации: Методические рекомендации /Автор-сост. О.В. Морозова. – Мурманск: ГАУДПО МО «Институт развития образования», 2020. – 50 с.</a:t>
            </a:r>
          </a:p>
        </p:txBody>
      </p:sp>
      <p:sp>
        <p:nvSpPr>
          <p:cNvPr id="2" name="AutoShape 2" descr="data:image/png;base64,iVBORw0KGgoAAAANSUhEUgAAAlMAAAG+CAYAAAC3c4EpAAAAAXNSR0IArs4c6QAAIABJREFUeF7svWmT3EaWLXiwI/aI3BcmkxRJSVWqRVKr+43ZfJkvMz9ofsj8oWc2NtNv+nW1uruWrtIu7pnMPWOPwI6xcx2RmaQYCDKCWSQlhCyNFBNAANcd7sfPPfe4huJTRKCIQBGBIgJFBIoIFBEoIjB3BDQ585/+r3TuKxQnvgcRUM0MTP78O90yv07X/05f9sLX6Nf4rNo1XTvvsvzO6/ret9NCi31rmgDzjlrSN+ZrQy3NOzNFksx7UzPCkS5w3QVOndlIOfeVHysgSZKZl596wKx4zP2uMFjXGbD5H7k48x2NwJf/pwwmBZh6R9vnzd5WAabeaDznHqhn3EUBpl69mWQynXPSk/YrwNSrBzvnyAJMvZEwFhd5jyNQgKn3uPFe+9YLMPXaIcs7oQBTbzScc11sFjOR237zs7QFM/VCYAswNVf3LU76GUWgAFM/o8ac+SgFmJoZotc5oABTrxOt6zm2AFOvHtc5CbxX+oICTL1SmIqDfsYRKMDUz7hxf/JoBZh6o61dgKk3Gs736WIFM1UwU+9Tfy3u9e8QgQJM/R2C/M58RQGm3mhTFGDqjYZzrotdkXy+/vnp/HKrQoD+fLgLZur1u19xxs8rAgWY+nm1Z/7TFGDqjbZ2AabeaDjnulgBpl49bEWa79VjJUUN1xmw17iV4tD3IwIFmHo/2unN3OUvDExJsdZ81Voz473QJD7j6kU138zwXxywUDu8h8wUJ/gF5nimJ6d9FrgskMdM8TXM+94kmf+RZmnm5n7/CzD16i9hcaREoABTv6SOkA+m9GvyMJJhaRFMM/eASH+rRb54et/QNA38mfbJ887JO1diRe+kaZ9ZbbRIrH5Jr8KCz6qlaS5AWPDyc5+e2+9moKU0z+9pAdCq56ZE2d8XgnE56DBFMve1CzA1dyf8pZ5YgKlfUssXYOpNtfYsMJU3Qah56eVATA3hOZPLrEmtAFNvqolzr1OAqVcPcwGmXj1WxZHvcQQKMPUeN95r33oBpl47ZFNOeKtgKhcwXQ8T96bi9nO5TgGmXr0lCzD16rEqjnyPI1CAqfe48V771gsw9dohuw4wlcMuXTBTUzFRsZ3Mm2rDRa4zCyDkXfva0lrI35olT7fE+72u+5oVq+v6Xuq4ijTfIr28OPe1IlCAqdcK13t+cAGm3lQDzmKm5v2eC31ZDpjKI6bmlojMe8O/0PO40yRBwjwfgoc5T535dYtopnKV7Qvo3gswNbPZigN+DhEowNTPoRVf9RkKMPWqkZp13CwwlSdO54p52mQq/65rU3+vgNT0VN61rfJnBeQX9ntDWmG+lCoLDK4L9C4GpnL5tLnvuQBTv7CX45f6uAWY+iW1fAGm3lRrLwKm8gDPq4Cp/CrC6+I83lTkfh7XMaCB7NQ8H6aergv0FmDqSosUab55umdxzrwRKMDUvJFb9Lz5VrUzvzVvySu0Rs736lxrz3lfM067LmsEATVTgsLvlHDM8m2aFtQZscwDNXm/mzWRpmJ/MOWmZlgy5Ja3z+g8uWzazI737h0gsHIBCiifXWQTzQdc5ZYWuK+p3ZW/yLM3IOk55/stqcl573nG877yiCOpxizmqnGhaXmQVuUmp10/X0/Fc/Oqal/5rud4MebrV3N8UXHKm4xAAabeZDRf9VozQM2rXuZlx+UOADNMLMWTac5BYmbJ/iIPNf1cTden+j0pMfcMz6a8553l95R37iIWBTPAXy5QmzGZ5rWCtkj7X0/zLnRVmfznBQB8E/TpE7V4gS0y58197gzxUl6fFTZtvvd7MTC1IDDJgJMyJZ+AqezPnD6bv38iwIXH1GZ4lX6zyDs+tWcX/lYLvfRv8+QCTL2N6C8AWmbd7vsKpuYb42VlOg1cLOzZNCuW7yKYyp1M8ztP/ip/Vsd7F3+/AJtCjjZnsnx3wVQ+SivA1GU/LcDUu/jOvsf3VICpt9F4BZh6LuqzWK2cJprpJr6IAeYsmj8XAM6JDvmsizBTr7KinhLPn1uaT5JCczNA9FXNE/q/LWZKpbemfpJ3FEzl0nizNALZM/89mSn5yreR5iuYqbcxI7+R7yzA1BsJ42te5PrAVB4umTmvLJLmmQWIFgAIuakpAR8vv7gMSwtgmtxGnfW8r9kjfgoupyKe3El+ka8tzn31CLw9ZmrGPebtkTdjW5e8Ky+c5nv10P70yLeQ5pv1ei8C0vNDUYCpRbrKWz23AFNvI/zXCKZyRoGZ7jY/QzCVZzMgK/w8hJnDTFyrRcE1Ac+30dN/rt/5tsDUIv1uEdf2hcDUrE4wC5m8NTCVx0zOXJrOeuopvy/A1JyBe/unFWDqbbRBAaauRj1PRL5I68hwl+PZ9HMEU4uk6uau1lqkka753PnjkZ8iLMDUG2y4AkxdCWYBpt5gz/r7XqoAU3/feKtvuz4wpUtZ/bS01wxB7oLM1DSTAgE1OWzL+wmm8gXKeX4/M3vcAszU/ODh+rYTmfm813jA/PF4V8HU/P3uF8dMcdjJIZDyBOgyQudVc+ZVAi7UnwswtVD43ubJBZh6G9F/W2BqhoZollAgJ1Qz0w/XpF2aJUDPZ6bmb/tZpp255okzvKJ4z9M+b5M9ui5gkt93FhORz9/C13emeIFdV5Yo57Zp9DBrf76cjjf3LS+UIiRrlSeqz0vFp+n8zzuj+XMrARfqOgWYWih8b/PkAky9jegXYOp1op5rjims13QBegGmXifS+ccWYOoNxTJZxLJh/nsowNT8sXvxzAJMvblY/myuVICpt9GUBZh6nai/j2Aqj0GaxeLlMVOLlvu/TtxfPPb6wFQebfnzY6ak5H5uZmr+eBRgapHe//y5BZh6c7H82VypAFNvoykLMPU6Uc/ftkWoqZdebrYA/XXu4vljZ6X5Zs+WOQAiJ803/x0XZ/49I5CbjmX6ac6bUSmz+U5+b8HUnM+7iEZsVoQLMDUrQr/A3xdg6m00egGmXifqeo4QNO86bxdMvc4TvnBsAaYWCN67cWouM8lbnBMgsIrwlwamZum8poWyAFPvxrvwi7mLAky9jaYuwNTrRN0wjKmH501abxNM5W3bNXMynAGm5k+3vU7UXzx2fkZEuMNcN/F8ZPF2nnexWCU5oulF3n5ed94ihPeRmRIGL697kKmb0lQFmFqkDxfnvnYECjD12iF7AycsMpzmf32+NcL7Wc33foKpBXRABZh6rpP/PMHUfIk+ppeSmWj85WNEAabewNCdXaJI8725WP5srlSAqUWacr4BUX3j9HNnTR55vk3qqvn3lU5YgquY7sKfKjv36l4ssg1FLD+q1vj5kmNeT92z+qEiRH0H/559cg1f8pkJfU5mSha18lyLtPHLz311zdTzzzaJyPNEjTqGtymxA5m4qzd9+Xt14MVVsuMvj+VqfN6PbL2T41E2b2oqP1a83xhA8sJta1lZO93LXmzAy15+FVhc6W2KzbjSlS/65eQfGcOLUGV9ehLN7BeX17u82OQULXsPLvr4c23y4rZuL7Qf72HefY5EvD5nGy8ofJ+3/eU9XOCeL0L9ko4tvNTUcCxojZAT5tzdJGbFeVYsZuU1533Bi/OuNwIFmJo3vu8ou5TzOHxHtZRAJxvLyYBMwIY8zpVJnANJwgPVBXVE0BFkk14moM3mGPlDdE06Uv5oOhIBVLIWznj6FyfLKzcqg8tUsh6YUzP1Crhy3saHphNA8vle9mEqhs8rAb88IBMeT8J+5RdXYCdjZ0kc1anqGs9dRppF9b9E4n0JZLUkwTyASvrEdWm18ny1+GzsVxoBVfZRqE79l6qfy8/le8eYJNQQXfgnvTxWEyD1fJ+8irSytmKvTSWiFzEUQKVNUpwKmPP7dI3nJBmwZTuoBcSkXX4Khi/fGbbtvGBKnj5vks+ZqAXQzJrI896IOTHczJ0Gcr9zhs/UrOd57+55gQ0U5x7NihPfSAQKMDVvGN8/MKWngJ5pDBIZzzPW5mIufgFMZeCL55E9SGXCm1QivcC4EPBonIYm7IpMSRnTkQeWMsCQg6V43bk/s1ipWb+f8sUEUtMZxBSJsC3Zs70IBSbgQp55AjZfzkw9x7ZcAZyTSfsqCyhXEzD1+tFSYIpt+PrnvsoZU2MlYCpUYOoiHhmYykDV5U1NVgGXXBXB1E/75GUfVSTBTxnTy6aZBEtWDxmIujzj6rM9xy8RTGWBfrENVAwvFyLqwS7PTi9WM68SueePWRhM5dFLs/rNrN9PfZwFrCBmmXbO2l/zXbznXABYgKnXfyvekTMKMDVvQ7yjYCpnMjRSwExSJBp/MuLp4jEmwOcKGyXgS/3w+EgwzdWy7suRagIuLqemS7ZEEQt5o1rOYCuXuSYwNZn05ugC+c7raQY8X7zwFQbpCpv04nQ5ibAAqUnYfpLryIDFBUul5vZ5gNTk+1Pjeeg2R1hefopg9ikdU8BUlKX6LuOjwMgL/z/ZhumCqWKyZQKmXoyV6nMqvfTTWP3kRi/sCp4HPhexuThBPUf6k2Bnz/fiY07Yxav9X75iPtS6OJjKadX3keXJ66Sz0m25HfwaAWBenGeOlW/srSwu9KYjUICpeSP6LoOplw/URpoImJKF8SSLl4EqiQIZkyyNwD8JomTO4FSn6YiuMhcvYiOmvS6X++pyGeuivm/W5JFDTeWVxs1qvryvFYZo1gWm/X76Hmmc4FN9kjpSkVA/WXpHwOEkBcrfX/07///quT+dzi9ZDoKfK3wJ24qM2RyPJPN77qbQc1w0OyX/ftgzmCRLMnzxUxAlabELQPQi4MvSbc8r9LKeyFWASi+zL74Yq4sU93Mhvkzl/fSJJ0/yImq92nev/P25Ln313+efqBcBU+p5pi9q0rxtW/JPndE55n9eSUvmVUbmdS5+7axnmnrn13jPM6OVI4mY/zUszrzuCBRgat4Iv5tgilqeaR8yUwRUk+F0IomaZB0mwEmUH1eAFK8YaQYi3cwyLi/5jotwKL3JVYm0QIMLJuYld7cAQzSz9WaCqXmgh/rWaamrVMvA1AVNNNHITEDUFTCVToDUFX2ZFmaAatq9TQb6CYtyqcfRRPc23+faNFMzbidTHF2Bhc8zUurpGMOX9aOIuc2XF10IMzHZB+/5WEnTZIuHS7D/gubpJywTgdYlc3VBA16wT5NJMHvDruKWq31c9uabL/+0OJia3hiyZ2DeZ75bVgBu3nNngqmc95eShncVTE1dxU30lvO9w8VZbzECBZiaN/jvMph6+QCjBuIr/BGFtZPH5z9nIEgdl+lGsgNi3QB/BE3JsVee/wqQyjgv0WapqSlRvMOFGP3dAVP5IvJ5+wVDQzBFNEpdjVA+l+yT/J1xzP5N4jgBUvw7z5kI/a+CiufkVZfsVSbev6wSNCCanNf9sFkXEfrnfJ/CGtNn0+e5puyZ5XD19wsgfgGmJr9LoVFrxXgreJvFcnIzKRBfisvVPUz6Jf+ccKcT8bgqoJD2uAD/L973i2Aq+/+LIoqJyHty3iR9fvk8SOP8zXtzYrkomMqrFE7iK0UAL7uHeQHRNYIpXRaPU/o7JQ2zAOLUWF8jAFQrsSnfXICp1x263pnjCzA1b1O8f2BKVTVlzIW8y1cmhgxAXZ1spJApG6piTUMik+0Lk/+FzUK2ahdBcAKdVVEp7RSoz9IQX60UfDHkV1ft8zbHtPNycMW1ginSgJMAXgVMF8CKTMtVEDW5UcYvA1MS2ytAbBJrmdQm6S01eRO0yhitW9Mnl1mxnT/nmXvlWWDqJ4qqCzCYAX+yQazqe05qJP8HXYoiWBzBnvYCGBJWgyzQ84BqwoQZwkxlkF8qUA0Fpi6Av/qOS1rlKlDKBOgXIOrye9RZQn1dvi+TtuSfCcHUfKmcAkw939VywVSaIhEwPc/n+sBUnhcg3+WEYLv4vH8RKMDUvG02P5iSM+dkAWRof1XiIUtjTFZBwjXx5Mmqe5ISFLJJTRTpZKDnBKQBpmnA0FX5fZRw0uJkk006V1fxkwlL0ioxdGQ/HBwIpnSW+09fjU1NA2h0RshzQM/ZXmNBtmWW39f0NF+K5GWaqYxtEUsFWlTEVPcbNEFAEjFdpcO2dAReD4apA4aJlCBUt5Dwz8m8Ln1HpbAmeiMygQoev+hRdaV/y/wwnV6Ym3jISXnOfrsu2bfnBPeZBooWE3FCUJ5BEw0wdA00cuU2Q2kSIIp8YT9100GUakjCRGIH08wYoAkI4nVUxR5hl0RKiisUCCPgVwyqoQCVoQOBD0SsNgR004TJdyaNEcRZKpZx13i2slQwsi4eRTFAfzTNQMx3jjl1uQi/NUs/Zi2m2nUSfV5vesEFJ+Krqji1V9+rtdys43Jd6pMkN2WWt+XTzHvMZS0XKKpYCEzN6LnXds8JEo7BUxeHrzr4z37ziiPecAQKMDVvQN9DMMVJmAP8RIdwsUJWgzGBk+CrDBhNys4VA6DBNAwEUYKIOgQyIIaTTQ4EB9nqX8AUJxb6UsXCUHGC+sWBqYkA7cqgq1gFlUiakFYCVJMEoe8L0HEsgtdE5lMCqBgGIs1EohGMZpo1AWOT9BJBq7gcCTDIA1N5DNGrTcd5Y/y8g7xilIRVm8DtKyli+a2WwjR0wTbsW2kSCYDgNxpajCgKBbprFsGUAT/K+qdpX0nzTQAMj1S6PnMSs4yVeg5MMSAEUURHBHCMcRLJDz2mFNmowJPyplL3RcaJOh15RwwLiW4iEthmKoBnWEAcqZ+rYOq5ys3psSzA1GuM1wSaOczUQn2+AFOv0RC/kEMLMDVvQ7+PYEqN6TIRcySRFX8KI5vgOWlNnKKkIo16J7JRKScNHa7pIIhi+DGZFxswCaY4yWfMkQwwKv1kpM+DqeiamClV/j6lDaWJ5p3k8/eTk8l/qls4QB+vyWQ5EeQz7SnAR8BsLJOyaxoCFOIoFFaQrAuSCH4YIiAuNV3ALiMxHMSafZmGupJe4mSuGCo2bQ4zJb/PmULmD9V064OZr9eLYGpSwJA57ich4sCDaUD9yD0SsMRI4xiuZSDwfXhRAs0uS6wizUJM8GnYl9qkK31TAVr2UdXf2X+Z4rsEUxlYJZhi+9C+ISJD5cHQEjhkDbUYqUA4dQ0tjZHEkUze4spOVtFwkOgWAlgI2S4ZyyiMIu//AkBdLSjI77Nkpd4GM6VY6+l9Z9bei7n97tqAyQwBes6+fjO77bXdc8FMzYz9u3pAAabmbZn3EExR2Kz5gi+oFyGuYnWfGD0mMeLAV5PURI+TZTtI4eswYaZko7ja5gRhwk85CXG1bV9xT1cTu55Gcm2yU2KroAkP8NrBnp0SzQdT86ZTX+VGp4OpieCepEamHxOWjhxFhPGgh7RzBnCCLttoNWpwbVOYDU7Ivh+g2xvQjwJoLKPUWoVmV+GnJmLqrFhVmbFbE/A6KRi4sBF4lQd44ZhFPKrm+LrsESZO+RkzlbE8wmymIZLQQ9A9A4KRABin7KJWKV0AUC2O0e304PdHQLkOe3kDRrmBEJawVMKgTqRPWb++AFMJ+6co/IQFJKBSab6MKePigkxUHECPfVhpAMtI4RgaomiMOOL7EiHNgLBKu4r1pzBSulMB7Coiw4VHV3u2p7TfpZftTwGV2KtPDachrvCXv56ZQpu3YV487zrBVM49LrRZ8YxKQIndvPG5NjDF8Wx6mm/u+533OYvzXj0CBZh69Vg9f+T7B6YMbQRD78kqGqzcCSPEni8r/yQIAH+cpR+yvdIsDbBN6JYJQ3NhamWUqi3YpZpMDsMQCAmmyJ4wfSETkUqnGCkTVGRhYtFMzQJTeQTS9G1bZrTdgszUrJ4xHUyRq1CAh2BKWLo0hAH1M+qdIT7aA4YdoGRhaXMZrUZVUkhBEGD/4ARxewBoFrB5E/XNXcCpYpSYiNIMvGZXV+nVSxfw9ELU/tO7nwVlZ/0+Nx5zjvIT4bgCPAqIM14SKwFTI3hnh8D5MRCOgGYNq2tLKLs24jDEsNtH++gU6I2B+jLs3btwm6vwEgsB6UHLvSIEn6T6FDNlEkyJia0CUzETf1e2QGL/JZCy0hCOHsJKfaT+GKE3QDDuIQpHCLkA8T2VEpTcLfN+XIVY6n6aa9ArLURmBRH7RMLfXWGAJzo2lYNVrZqnmcp0XpO2+HuCqXmRx6x7lH43rfMlC+yvN2Hgp3TchTYrvi4wJUx7/tZbc75qs4az4veLRqAAU/NG8P0DU7bWg6OdIvJH8IZDJMMhMBoDk8kg8FSlEbdCEetzpgUpmuVPBXBX4dSW4VZbSJ0qQt1FqNuIdCcDUyrdpyZEldJiaotgijBiGjOlgNT0qXy2EPzlbSj1VHMK/WVqmyHszQVTqZ2JpmMBBQQHZurDQIBgeI7R0VPg/ADQQpitKhq1ksSKwuX2SQ/wYmFa3BsfoLKyhcAow9dcxLotk/5lxdnEs2iioXrRAPQyNnlxnER/XnYqf8PZ6e+YgKkL8EDwzfRwBDNlvAIgGmF4fgQwXr0zAZ/mUl3AVBpHGPVHiLtDINaB5U3UbtyBWVvGOLWEyZM06QXb9DyYMmKV6pswU4T/lzYMCRAFsLUILhkx+Ei9HgbtU3idE2DYBkIuPkIFpCa2AqKlsgC3CjTXoC1vwW6sIXUbSAwXkW5Di0NhghU4Uczq1fjltZO07gLM1Kx03NSWunCIn/Ku5czwM8FUzkpKpcTnhA+Te55yOm0T5rzyDKuPBUTzBZiad0J+++cVYGreNngPwVRyAsN/CH/YRdztAqNRVqmkQTd0qVSiyFfP9pCJyJREAdIwAGKu8FuAXQPqLTjNdTj1VcR2WSYtpjUSzcwc05UgVzRCIkAnmMr26ntJuNXWLHntkAe0coDYgszUvGCKcuU0taVij8CAAIrAwEw9JkehhQMMO4cYHz0GBmfKV0qjIJkVlCaglwGzjPLqJpobu4jtOgaxiYQTslmCT+BwYZswqVSbFAC8p2BKmCkCeaaHCabICPkCQBO/hx7B1MkzIBgCBqv1GK6E1Cig2dAbK2hu7MBpbiA0KxhrBPquMKdSESkrgwngVP2TYIpVkGKJwCKJbJNu9ij+O6XjZhJIe8WDNrzOMdA9BUYdIBwKEJaKQcuExeINVurptAGxYLh1GNUlGNVlpKUWQpPpPkcKMZhW12UiV1qpST+b/JlnvDvZlWBeZmpeMCVv4AzANO0NngWmlL3BlA+B1JxgatY9Kz3onOP/NTJTim2eBloXSE3O+ajFaa8YgQJMLZLcmJ9NyUUPM26J+4Ip0SvTIgrUSWE2LQskxZBV1yWBaJZsI4EWezCGe0jPv8ZwMASCFLAqQKkBlGtwnLJMCKahwTJ0kNAJ4xheEGDs+UjHA6B7rCyQyi1g4wNUlneQWlV4nNypEZHNfyerbQpx1cpPbZDME5kCIatCLyQLoKblIi3FI2PourJUEHCRRkq/Jc9jAjHTJCZ0nst95LQUsR4g1QlGeA5XhDq0WIeZUIBsIJwI7rOJ08o2GeYAH4ltg9pGRW48m2tlwpH/naRtMuAsq2RWYimeTYTJLKtnikjLNDp8NhmgQ1XpxWMywbGwLnEIy4iBaIxh9xhxP2M5vB6QhiotVd0C3CZKzSW49ZYIqv1EQ2qVRNjMyv8Jk8dri0pHtG78ajOzv1Al9oqZuxTiqv+/9KeXYYLPFUewtBCabiAwqgD1cRJ3Vqh5ovcyEavKwgsvqxR2SpicwMssGXgcv0+0dIyF7mbxINMzhpOM5bpSpUjQyEIGbSSgM0lY6cbbIzMaQNeGcBDASSOMznsIzrpA/xyQWHUVCHXWgeo6rKVlNJtLMO0SwoQ8oI1Is+GlbJuJdxRjdaldM+NUCNjQSBFIH8j6ZWIJiColI5T1HqL+Y5wJk3gC6VBaCahXgVoZlluC67gwxMZCVV3GuotIc5Hy2Q1XgSwhEFW1X2DxuU3o0QB24kshAt9fXyshZTyk4i+ELnGPYUg/t1UBAv3LaAZLJoxFDOzXCaGi0nqx2pZtqEof+f6pQhBWiCrzXA16WpL2lXQS70n3oOkxYulL7L/8fWbFYUSAyfvm/ar+QJ2YxkpGk3YStPWIAVZOTvapUp1Kec1RlJ+G8uwJSoD8sM35YrKvsJ3H0DWOVTyW2Int4EicORooxKNS5XriC9PLcY9azjDRREdIQKzSq9liQp4lG0fkdVGWLuIrJgCNMWTgxGsj09Vdbk2kXibGxwHgqveYfmYYIk1HIADkWJMmDlLGUp6ZsfRlTNPgqLFIfiZjC8+PoBtq7062CMcYxcxmgD/bjH4qmCIIzy0iWWQ+mxdZviLY+Lkf9ssGU/OzS7P6Ra7vyiyvqDzaO9utnuJuptKUozlfcw62FhKKwbPBmKt40/BR1n0kozPo5z9CO/wKXQIpdxlYvgWttQOt1ITmVKVEn8OAbWhSvUcbpDBKEYYxLG8fdue/MOyNALMBrN2B1dpFalQQcfKh74943oQKROkU4XJw4+TjAVo/E6lzkCyrQTXmpJEN2gJcKI4PYBocYH1oqScDDodcLXGhhyUgcmEkFci8a0SILd4P2QoCKoICE3powYnLSEwLvqV8r4hAyAi4HITpexXHCHUeTiB4FUxlfUL+yLyC+BxSqMjr+0ASCIhgwo0mmQQOHlzEnGSZDpXJ7gwaQRNh12RXaSI0QW+TSkcfiEeIvA4Q9ARA6hYr99YAuyGsh2YY0GSw1yAO1TpZRE4ITIllDGBmjcDbI4BQhX4clTnhqNSrOEFnvlsiUp/4jRFcCY714cZdaIaNsbWhJlSNbcV77MBKxnC1AGO9hIjPmU02TjqUVFif7akZ0OORQLWY5+pVwGhkYC0AwjbqURupbolA3DNXAaMC4BguxvCiOpDYikSyPMDoQk8DlJmuGZnA0EYY9BEEPST6MWCNAfsW4G5Btw24WgIzYgpNgUqyUsIGTfyjCBaFKSTjFcKOOSGmGNshAklnu0Ci+pgdjVGPz1CKnmJ09p9kEgyxAAAgAElEQVQ4O3iqPKfKH0Cv3oa+vomo1oBlmtDJyhLACQggg5v9SEknPS74XWM40QhmPEKb755VgREcoZF0YWqx3GvXWEbCmBFQc/ETdGDyT0TCtoVmXQEbI1Tp+DiBFcUwoxRarGX3wCpCE4mAKdJ2ngAVU48E+DAWetKEFleUp5zmQbe60E0fIYEPqkCyBCSOamNzBNgDIHSBgP/G/u9J3zYdAyHHKj8E3LpaGAlBmnmgJSGsiO8+fboCBEkTSJuAVlcx4riQ9gGcwNL6MOT/dcRJGXFaQ4Kmsl9hGWfCVO4QTjyEnRB8KW0Z38IgZX/KAJpUs076P5nDIANjk4Ucr8X3MAMOImHgCYxnxg5PSEyxjqkBvG+d71oATTtGmp7LiCsLDnmmsqrp1D2keldKprW0KuOblhowEo6NGtI0QJr60K0IiRawVdViUYokbAUyaU4bq0KGl33kPb4WMJWtJGdNbMXvp0egAFOLIPnpcb0uMCUzBVeFAqY4oSpkRiAl5eDyYhIlhEDqoaT7MKMevM4BopP70NsPkTp1mK0bsJZvIa6sITYroucQJ21uhizjC4GRhihOhQlxkzbK0T7a/TFSTrTVdaCyBs3gqs2Cw7Eq9kUwTLBgMP1hkBXgID+CgYES1lJfpblIuApPbcSpjUQGGj5GKitkYac4eMkAFiJlSXrCQcmGxsk2sRHrmoChwAyRcoLRCVwIdnQ51k1tGds9M1DPxMUzs0OykuVQqCMyDURirCg5pmwlmsAU9/ZABncudqNURxQl4qbMNahrajAlFZUI+CBnM0xLwizArAEWT+pC4wo603yw2Uxdh8VqyJTphQSmwdUuy+nHMkFZZgrTctEfqzgJ00dQSnDCRxOySa3AeS9yDS2FoZMFUPdPAKusKdkxMrZy4uA0SafKscq/SRbmUtkZQxufi91Fz1pTaV0B5iHc6BxOMkJJizHSy+hrZZWRk70eR7C1GGMBkTqseCzfTjZNgIHOSZbg0oeTdLAUn4vgO4KFjrmCmPGKz2AmBOENJALCGNchDIMgLoAVsf1qMIIqYoJ1spz2OVJrDB/LAgBs9jkCqZAgnB2YfcSFr9kINTPbComRIZANRMNmR2RpIGBKGEwBU46AqVLsoRmfY3z6Z3T2/xUYtIFqFc3V36LSuIu44oLNFEeRmBXopgvNKJNHg584iIXRyCZJ2WA8gpWEMJIAAzLCpoVydIpa3BFmL9BsdIwlxAJA+S4GKMVdGNEQeuQhMEqIrBoiDAGM5d130gS2MFNkWgwkZG+tqjxdICwUcQPRDUEC35HMNDSqARE1eiFM3YNln8MwRkjEJ8tFGrfoeCYkYaz1EettGHEJNqri60WjVGFDTX6PAT9MAZvtL0HM2Fu2dyA/msF+GcELqwiTOqA3FLuXUqPZg6m3YYJgKoCu0/6jgjCuwo+qfGkAiy96D1o8REkL4OpkrVOQEEvNMiJhAh2EkiXOwIYQjXzpCK4jICIrzLStKOOENeYYTRsL3j5bMSLLTC8wWTxli7C4CkR1Gmeo+zPOoBtdRNSXpgZMLEPXKvKuptoYsdbO0rcEnkzp8seEzr/LQpiMfYBYC8nFyvemBFKaC+iMSQotIeh/OUtUgKl3GM0VYOp9A1PCAwtAEOuB7J3jNM8UjJTNywQeQjdClDFGMjzB6PgxcPoYCNqwW5uorN+G3rgBz2rBhy2+UZI6JDvFmZLsksy5CnjY+hhlo4+hT58pCs45IXDgt8Qh3Y4DSVlYoMg6lBJ/L/Ax9Dwk4QAahjJ4aRTgWiXodhWmU4fB0nGmYvijs35KLYg1gwyMIdcz/XNoISciphH5fAZiw0JqOfANHb4sUzMNDbOXmgGb9x6PkeoEKpGAKI1MQayLZ5P4EZk2/EkFoqwteVwIk6m4eIASeghDDyOfEwFXrirYtq6J15BjWbDcKjSrjJFewQhlBIyLwZRnAC0JpGKMguOUrEaSwDaZ+iJYMmDatDqg6HyMhO2lJzLIu5aLKIikWo2DPX+YStTo60WmhXWSsrLWBEyxvdLQEydwAlLDsmBYjgBr8jCSBmHss6SwSrJxEqbAWzl8WxzowyF0t4auvYGEoFWeY4zy6ACa30dJT+A7SxjbTfFOknRGMpZzA4Ip6HCSoYCDWDPVvwmYYn/y0UzO0fAP4LOKlAC0tInAbSGNhxnTVleTaeojjttAegIrjeDqNhx9BVrcQpDw3BCJ1UZiDqCnFWiRATOmJi2GkdDviYSgi8QsY6w5CJiClUVGluYjBEgj2LGuwJQVIhIcQKBOMGWjHI1RHh+i8/TfEJ3+J2CmaC6voFS/h9TYgA8f43iMOOR0qMF2KrBcAukqQq2MQCshMcpIOUFmTKBKy6eKzdFSVMNj2N6ZMERc0AxKG0gMMiEEzCEq6MNJPRjRGF5KtZ2NhMxe2FEVhAFTXglsw4Rtl6UfxgZZW/5Zko3JeXfie0VwwBQh35WwImCZ3J2FPjQcCKC1GAwGImpAJ5g32G/6iLRzJHEJpl4XkkiZpnKoYfGJi3FiIiAIFosUXTy59HAAKxrBoeZNSxAzzai31I9WQ5wSMPrQkiFsvQNEHXlfTbMEw+IxDXhRBRHT/UYILRoKO+pQS4cQMRd5ZM2NkthP0DqEi54kUMUAhowfMWKMpRpTj3xo477IFbRwDJ3gXXRrOhIC4VIVWrmOxGbcLPHXU2nFGrSorgBOGkDTT6EbHSR8xpQgqQUDJWWYqw2RMla8ZwFkauGHWPUrsZiR1GSofOgMQzIJBN4scSBvLulReFMFalKBWDBT7yaiKsDUewamJlV2AqQUmJLslug1Mt2AVAqFcMwITtKD396Df/BAiWdtE5W1myiv7iIsrWCoVWRIpV6EhpGynx6rjThBc3FGHZZuQtOZ6w9kEoxIRzPPxvPE9DOGy1WjJLs8JP4A/V4H/V4X8DxJWTDdoORdujL7LFVh1akJWhJglRglxLoj9xLKSKMsAOxkgPj4O8Tjtkz8THFR96O5NZiVZaC0jNiqqWegBoLVV2Yq6aZ4dIawt49UqhTJfhGI2aL5spe2gFJdJlpV0p7A0QJYTFP5fZh+G0n3KUbDHsIRAQfnxAyocusXbrNTraBSX4ZbX0ZaXkFg1jDSSsougixQEsLhgByM4NMOYdBX6YVKDeV6E2alKqvhkOapYk6vQY891DhRd04x6PUQc3IgtW+6MCpN2LVlmTxoNKnpJiz6ePljjHvnSAYdpdWq1VBpLsNweSXqrRR8kntCChshHC2GFvQw7hwj6Hdk9V4uV2A31+FXtzBi+2oaSkEb2un38NrHcMikLe0iae4idujlxIlCsSSxgAYymMOsgtOCx38j00LQFg/RDA5hnf+AHvsF2bWlW0gbW9BLZURMhXDC1gxEfgdR7yng70mfcaotVEo3oeubkESdqSF1+0iNLsphjLTXh9/vIAnGiP1AJlkK+M3aCtylGwgMBz6BkrTzRH8Tw47JdpKZCpDwLwRcnPxCG9VwICxu7+kfgMHXcGol1OoN+PEq+sMy4HcVsyJ6HNJ7FmCXYJbq0Jw6yq1NYYBTuyHAxk8yjzDRoXkw4hGcwTNE7X0EXChUVxAv3QFcptiI7DxU0UNV82CGA/TGIXqjEOgdACP6bo3VD19SywTcCuBUoLkNKQyx66uiZxwnFiK+T+znTA+yI0cVSU3xXdWDU/jD7xEPnwobi9CAFlaha5barsccIDE6kspnap7MKJk/w3RRqrSguy2EehmBXpYCFFEB+QN1j3xnfaavY6BkwqndgF3eQMIxJ7ZU1aYWIBwfwR+cAKMeQDBV34RdXkeEOlKMoRtD6bNaOEI07iMYDRCzjflMXNCJ0H9JwB3Nb5X+j+yTjyjsQvOHSEY9xINzpHxH/JEwhGQVU4IeatgqDRj1ZZjVllRiiiiezB1TjXEDke/B9/pIwmdAeqrSgqT+ohr02FZVqPoImnmORA8RyyrXUUxfRIBORn7iyccMugunUoPp1pDqZYSxgyghK0fNG8fKlzNTAqRywNT8qqcizbcwQivA1PsGpiamfoo9ygrvRAshWhgODsz9ayHKRgDTP8Hw+CHio4cAJ+b6Cmpru7CbmxjL5E/9EgdKilY15fEjYCrb806nqN1EpCnRJCiCJi2tlNsy4HDlXEkGsIMuosEJhu1jhD3qgHy1fY3okni/2TYaAg4MoFIHak1UljdgllpIrTpCrYRxlIE13YURthHf/xegty+rV5n9rBQorQKtG3Ba96CVtxChLKk4TfPg2iFi/xTh+SOk+98A3kjdr2iAykBzC9rOxzDra1LxxUlW02KU0iGMoI24f4x0cITx0QPAY/k7Nyl0AIexSgHfB0JficArDVhL6yit7MCorSK06MHFbU04wCaoaj7MoIf+4SNER4fKhmJlA+WtXQGTnOgpYdPJJnHlGnTRDI/RP3iI/skxMKaHUaSKBZobcNZ53jpSTnamLenGYNDF8GgfOCPDMAbWVtHYvAmrviLwdkQ2jm2c7WPjIkCZ4u3BCdrPfkTKKjnaAGzdQmX9FpLGDanQJFi3R0fwHv8Z3uFjGeDNG5/A3voESW0dnkaGQzFuSu+RCpiixoc6Ml93hZ0BGcu4j+rwMaK9P6HPOBCMbn0Mc+0O9OYGxrEDK7Lgaim83gHCo2+A3gPF4i1vodL4GIZ9Cx77omUhLQ+EBdim9uToKY72ngBdTt5sF1P6uba2i8bWPXgEM7qrbA/kdVdbHtmRASPV4Fk+Uurb5N2xYIQWKkEfyekPGDz+n8DwW6Bkw3IchF4L8BuSaoOkkaTCAaBPG8E8hdhOBbXNXekPRnUNodPEEBXE2aIFcVdAanr+CN7+j4AXACs7wI3fAbUNlQpPR2hE53DDLjA8xWlngLibFYFEA2VZIprlRKXVREujqYKSpS24yzswK2sIjDpC8NlZvMDYsD+VoaOMirDW+xie/BE4/R7w+koHFFO7lgm/DX5XV4FFgk2+CwR7lWVUVm+i0txBYjWR2HX4lAVEISK/i3hwDHSeAV32SQ+oOMDKLVSbO9CtOuLUEmE9i2NGvUOMTp8B56cCgrF6C6Xlm4DVgpb2YGrnAn6CYQ/D01Og21HsnVMFWlsAFxi1ZViOqzz0IjJ2TMOPEI9PMW4fIz1joQfP84WBc0Wjb8CPE4wJzKi1IrPYWoG9tAa3XBZAZepLSMI6RoMBvO45MHoEhMdyHcmDEpiK7pNjbh8wz5ROi+3CmFODFrlAyLQv2V5qwGxZUGlLqyhVl6CZNUSJiySl/IH7n7JIYwosyjUazTEwnokUCjA1M0SzDijA1HsIpiguzVJxky3gxMtZNEkUWEYwdB9lbYy0t4fB0X3g/KmslPTlW6is3IReW4GnV+CL1oVVckqEqcwMJTmgNuPNDA1lJzGGyuZqi+kypg04GQWycrbJJnQPMT7mpHam0gnlCsxKDbbjwDbpgB7BD8bwxl3Ap/aDOTkL2voOyo01GO4yYrMOLy4hZipRL8MOzxB8+38D3QeSipAJwQwBh2DqFpyV38Oq3UOs1eBxKzV9CMemj9ZTxIffAs++BTyWsXP0LCsw1dqF/sHvYTe24FE4zZSpFsEJz5D09+GdPgRYBk9LCKcErdyAU6rAsF0BGMrfqI2k0waCSIGstR1U1zmBrcA3qhgbDRhJgqbhwfHO0Nv7HoP9J8oYdW0H9Zv3YDQ3MKLGhulDpv8Y8+EJ1qI99Pe/w/j0WIEDxtqqAcs7qGx/CLt1QwoOODBbiS+s1+DZY+BkTxlbbm6gvnMXZmMdI70Ej0J/pkOyrWqsdIwaB+zeAc4ffQ3QooFpjZu/QmXrQ6CxLSkTS4vhDg8wfPDvGO4R2KQwbvwO9s1PFeBiCo8TuaSV2YcSOMkgc703EBAUCGPlo4Qhqv0H8B7+Af2DPQFT7s1PUNr+FbzqFsahI2m3KlOJ548w3PsL0P4ecFyUd3+N+vLvkNh3MEwM+IaJyOkCyTFWRgeIn36HNmM7Gijmj95SrU2UNm+jvHFH9FyeMCeTai+lqzHJjiQaAgrZqbsjOkkMWKGJit8TRrT/+F+B4Tdqjz5xnt8EKh/AaFRguzZsk6nCGIk3EGd7siYCft0K3KVNlFZ3kFY3MDQVg8N4GNEZqt4xwpMHGD36BhgHwPot4IN/BBpbsrixNR/V4ARJ9xm8kyfw6IhP7zHiQddBuUJmyIZuJPD9IfrDLhIuGsiilppAcxPW0i1YtW2kZgN+yoIMivp9wHdgpS4qBBvDffQP/h0geI1G0s90ewOa5iCmKEkbKAG6EHsB0OP5xAgbaGx9iNrKB0hMmpLW4UmBHDVpY6T+GUadPSQnj4D+KaCHQG0dWmsb5doKLKcGegJLFaffw8mzPeDoSC0atu6guXYLqd2CnpzBiJ4hGA7QOz8DzgmYKXhvALVVYOM24NTlHTQI0JnYjH0YsQd9fIag/QRB+wzoDwSY65UK6uUybKboTRNRnKA/HmHU66l3zXWht1ooN5dg1Vow9RUkUQPjkYcRF4hkS5Mz5TFG8BqVFcCkVUZ0CiQHEIGmZQFOUxXrJBUFprgIpR6OC8xyBUaDBsjUCZYQMb3MsUknIJrOTMm2PlMn9QJMzcI71/r7Aky9b2BKFMOXAkmy3SJizCqHZCPjELbuo5T2EZ0/xPDge2BwCFhNaEsfCYuiV5bhsxLPrCo7BQ6cEYWllAaL886F5YJALK7qTVasGPRMyNgSE64ewgz7iOmbRCDFCZ1l3SurWF4j48TrU1tUFgFmGA7R7Z1g1D1UtH4SAssbkl5yKWq3W/CTKoKkJJWCFf8U3rf/HXHnB5k8pcqLrAqrxOq34G78NziNT5DoTXhhCl0fwLb6GPUfIN7/G/SDH6BFY6QUfnOgJnhq7sK4/Tns5k3FriQxzMSH6R0gOL+P+NlXAFNylTVgZRuttU0BUxTKU0fBlS0nz87xMwwPDxV7tLQOZ2sX5dY6QmsJAyzJhN3UBij7JxjsfY3e/mMF0NZuorLzoRQBjAyKcjnOUnCeQhscQN//EsHBtwAHb6H0metqQl/dRePGJzBbt5QhpWbDjj1E/TNhspLjp2pC3NgUsKbV1jHQyIg4CowRhLNtoh7qGEHr7aHz6CukJ49lotG2f43S1sdAfVN0vK4WoeodYvzw39F+el/az975FMaNTxHUbiAyqIfK7o9MQRLDkjQfK8dofUAdTQlgAULSQ2PwEP6Df8XwcE9ExZXdT1De+QS90jb80IUVA8tmgqh9H6eP/wicfyeMoLl1D421L5CWfoUhtUNc2bsEU0coH3yF5MlX8OiQzpQX+yknt/ISsH4bq3d/j5FOcFuVNFS2OaWMqXpkQWdxAStCJQVG1kWHExio+F2EB9+gv/8lMPpeMak837kNd+NT1FY3kNqu9AVbS6CHQ4y7x+ge70mKVhjN1hqa27eht3YxctfgMV5mDXZwjLp/hPD4ProPvroAU8adf4JGIOtHcOxUwNT46CFGz+4r9soqwWhtolFbgVNx4JSokeQCpY/x8ByB18foyUNlYOq2gLW7aGx8DK20hkFoI7JpvREAIxN2TDn5GOnoAO2j/wQOv1Ep8tY2VlofwnQa8BINoTaE5oxh6X14gwO0DztAxwPcdTS2PkZ56QNEehOD2IFPDR1xgpuiZIzgDw7QPX4AnBLokrGpCGPormyh3lwBbUpSMryhh8P9fSRHx9JftBt30Vy7idiqw0pOYUf76JydYnzC1CGLDyrA8g2YS9soL+8g0Fz4oiGMxZ/MYOo5GiHp7GH89G9qwWM40JtraK5swmZqTWha5auXxD76nRMMyY55BI46rNYaypu3YZrr0NIVBGEs2zylOIVhDmQRaaUa7KQMI4wRjc4x6j3BcPijpOqM5S2UKitwWbmpVRFFJSkQYn8O6L9HMFeitMGCF3BvTrZlSVXfErTOYyea6SvnAwwFMzVf3K6cVYCp+cCUZAxytn2Qqosrm+GKMWWmr8gK8OZ5XbKKHFFbZ4Aqo4yuuDxzzDeZdova0PpPMHj8V6B/CFS3oa//HtX1WwjIWJCG5iSbiZkJbFiBJu7l4tOi/Fs4MdJXxtQTsRSgMJmVPzT5rFkJklEbnb0fFZAa94FaDfX1Gyg3WQJeRmSUpFop5tYcRgRDG2PUP8KYg1efg6wDNFfQ2rwDq7SCzkBDatZhOi3onSeI7v8/8M++Aawe7FIsovJwzHTKBrD6BSrLv4NVWkcqFXB9JNExuidfAU/+BrN/jKWai2HoY8h8WqkOLN+DRYalsQsPDegEUxQTd+8jePZfWXrJBm79r9BrmyhV69BNSyro6HND/YYdj5AM22ifHCI4YioDwNomahtkIjYxcHalSq7iHWIZHfQf/xmnTx6oNlu6gcYHv4PeuoF2SNbIFPaO6Tq0nwIP/gcwOhCtETVOachJsAlr/QPUdz9F2riFMFVVhGWWiY/a6D/7Ad6TH5U+ZWcXrZ27SCurGOi1zM+JRqAycwCjU1S0Iaz+AToP/gIcP1Kg6NYXcHZ/B62xKSJxJ/FQ8w7hPfwS/f0HMlkZ27+FfesLjE3q1VbVSMIKKNGsUdQ9FIAciR0BwVQZSMcwMERtcB/ej/8C73hPUo4ESa07n6FT2kGoN+GMx2hQkDx6goMHXyI++Ua0dWSvGhv/hBFuw9MtYRd8lqiPHwMP/gjskX0cQLPpnUSgD2EtSjc+QnnrQ3hWA55ZV2k2KZ1XAJDCYfozhSz/F38gvlYayoGO8rgDb/9vGOz9OxA/Uanz+hKq65+jtvYpwuoaBmSZCFW5YTX1R6Nz+OdP4bWfof/oO8ByoEtK90OkBFTOirBEtn+M2vgI8cl9dJ58C4w8AdilD76A3trGONJRt2LonceKOSRItkuy6GisfwyzsiWanERSSfRnosiaAu0hnj34RrE33CW7dROljY/gNG4g0BsIrACJHcMMHFiBiTL9kvwTnDz7DyT7X0tcnO2PsLr+O+jOMjx6dVkBImuMUvRMFjSne6dAeyT+XpWtj1FZvoPQaKl0IjczJznO9k660KIO9KiNsPMU3uEPCghRt1hvory6juVGA2XLQtDv4+jZAUbHHAtKcLduo7lxU+wW0vEzjE/+ht5pW+3WwP5EZmtlF+WVXUR2Q3SBkfhuhXA5vkQDeJ0jxIffA2f3JXVoLN9AZf0O0so6fJQR6g4c20ESebDZ58IuBoc/Iji4D8QDaEub0DbuoVy9BV3blPWj2FJZfWj6QMYBV9LyJuwogZUMcHr4FQZnf1UMVOMWlrbuwrIaiFMyTlwgEueyACYT5Avun2w9xTQ5+yetEebZxVTZQUixwVyfAkzNFbarJxVgal4wRdfu6edeG5jid4pj8GRrjOweLlyelaaIGhUnA1N9AVPPgNoOjM0vUFnbldUc9TSsPlIpPk4kEzBFgzxVVyIePeDefEws+YhZWmxy0gqFSSnrAcLBKbpP76vUGCuqWstord+EWWkh0F14miNiZNYFWvS8SQdI/HOMzp4BBFQEC7Umqjv3UKqto++xcq0Bw25A7+0hevjPGJ18C90eolLVoZkBegOi2RbQ/DXcpU9Qqm1AMxykSReBd4jh6XfA4X04/hDLjQpG0RgdiuHtMrB0B+7Op7Cquwi1lhQ5RaM2/IO/AId/AaJnok/C7v8OVLZhlClI1QVMmYknQnUK7nWvjcH5EQb0IBqOgeYSKls7sJZuo2PfFj+r6vgZVrU2+o/+iOOnGZha3kXjzu9htG6gG9lybVbljbkH3dljYP/PQNKFY6p96vzhSNKf9vod1HY/R9T8QErw49REJRnCGp1iuPcdhk+/V1qLnVtYufkhUF1FH1X4UiXESisymjEQdFA3A9jjY7Qf/hUxixM4CO9+AeMmwdQWopB70WVg6sG/YbR3X8Tt1s7vUf7gHzG0VxBx1c1JjOcSqMqG2SPRwkSs7KL+RcA6q7Z6qDHNd/9fEHBfQiOFvpmBqfJNxHoDzniIZtyHO3yEg4dfIhAwVUdp+9cCpsYaJ24DmmNhFD5G2vsRePwNcPpU2Fi3ZCMMA8TM91J8fuMjSVv6dkvAVCSTVeZDBAM6XAFTkcU0MMEUZzsNlYAguIvw6Fu0H3+pwBQZ4JVNNDa+gNP8DXqlNYwprufCw0hRZq0dxfq9PcTtp+g8+KukQLVqQ1Kz+uoHGJfWERpNlOMOKv4JooPv0H74N2A0hL52A9UPPofR3MaQmePEQ3LGdOePwOAcaK6ivnETWvMjePYW6J8ZS46fFh5jlJIeSnEP/YMf4B0fAN0eUF6GvfEhyiu3kLirCEz6VUWwglIGpsbQ/BMcH/wRyf63IhMwtn+N5Y3P5fgRSgitCKHtoxE8hHn+V5xNwJS7CjcDU4HRgm/UxNNLpIm0cE36MOIe9LgHY7CH+OxHjGkWzHeQ7HmthlajgUapjLJu4tmTfXQOT0T8vbTDLZQ2ME4NBN0nGJ98i5AbWdO/qb6OcnMTJrVXtU25R266Lp5ZifLUM8IOhqd7SI5/hDXYh1ZZRmn1Noy1DzGy1+ElTPcz7a0DkQddH6IJpZHr738LfXSMqLqCdP0e7NpdWOYOQu6LyaIPk+nCAbQMTBm+ATuOYSc9nB3+Dd7pX1S6rvYR6lsfwqQ+jGw4JRUpzVc1JPTHo70DdaQyfLNP8ocLElZDqmzDa38KMPXaIXujJxRgao5OmzFObw1MyaQ42SyV3AXTfJkehAMsJ+GIg+s5jMFTdB+TbdkHGruwtv9JNFMUSXusbCP1LpZEHFgCKRnmaluwGv15ZDsOipFZmUb33xgm9QAs5SdDk4ww6hxg9PRHYNgDHAeV9S00N26JKHWYWBjST8osq2IWltLHfdjpEF73GP7+Q5VSK1dR3rmH+tIWhiH3VKtBt2rQ+vsIH/0LRsffQ7cDtJYqcFwNJ90Q4ZiVOJvA8l00l7dhu2WEfhuDzh7C05gZX8YAACAASURBVAeyl5tjWFhbrmMU9XHW7yog2ryN2u5nMEo3EWlLMDVdieYf/xtw/jVQaqO6eRf+5v+BUAwh3cyjkmCKK1J6AA3ghD34g1Oc7D8CTiietWHeuInq9ifouPek6rA23sMqzjB49EccPX2oGMXl26je+RT20g0ME1s0avAHauI8egQMj4AysFwxxGOIWhGupq31u6jc+geErbvwpZzaRC3uwRkewdv7Gv0n3wlg0gVM3YNWXZUJn7osARLZx4z6qJs+zMExzh99hWifq/EUuPu/QLv5ewFTScj2DVAbH8B/8Ad4BGrRWMBW494/wndXETlLUiJOG4xEvHRS2DR0pISExpyiEaqptIU2EjA1/vFfEWXMFDbvYunO5zgv70ja1h71sRR3FZh68CX8U4KpBtztT9Dc/CcExh0BECw97/e+As6/AQ6eiQ7NrdiolGz0B10EvaFUeNk7H6G6/RF8qwnfbEgCW5gRWbzTDVssXJEImKJvECtZocBU0EN6eh/HD/4ViPZEO1emQH/1cyTlezgzl1SlongE8P0J4URduOMDWP19tO//GTHd2g0dztY9uFsfIaxtY2Q0UUmHKAXniJ59jc7DvwCDLkqbZCs/g9nYgMfKv1EXo4Mf4R+SFfNhrd1Ec+sDjKt3MdDXlX5L3OyVMaeRtFGN2/Ldnf37iKhLY3EF2UxO6o0t+EaKcRrBCktwYxtlmuKOjnB8+Cekz35QIvPt36C18Q+I3U0MtCoS6n/sAK7/I0qnf0J7/xhoD4HSCqytD1FZuY3AaGKssyqNGjmOp2SgmNpVbFnZO4A9eIzeoIsRRdzcTcHUYNdrWKnVsVxu4ODJPk6PT6RKd/UGtV51nI3G8M73gAGZXw1WtYX66i04zS1Ezho8s4UhPb2kCpNQx0MpHQDjEwwO7wMnD2DTI21pB5XNe4ibd9E11xBQwySFN1Q1jAF9iCWjD7P7AIO9rxCeP5ZCEqzdA1q/guvcRqSVxRAXRl+OJ2ts0d7E1+FEIZyki7PD/0J0+mdAqwHV36C09RFMm2J7F6lRRkgwxaGbmk/u2kAdmdh1MGZM7zFVrkMLlY3Ja38KMPXaIXujJxRgao5O+xbBlLgL0Msl28STQIomiJdgiu9lAj3qoJS0YQ330CEz1X0iYMrZ/keUV3YESPEnpY5Ish4s5afPElkpRVXJ1hgCpiwxO6RtAKtWLJsTJ4HXGHrQweDkCUJWe3HftEoFS2vUMmyLySDBwpg0vGHBduhOPoIR9lHl6mzcxSkBBtMSnKx27gqjNUpsqbLjvRFMBY//JwIOjhawuraMRr2Kk84IXQ7qoS1i48b2jipdH7Rx+uwR0nMyXhHKjQ0srzQwDs5w2j5U1WeNm2je+gyGexMxlsm7oX9+AP/Jl0D3O9iNPhrrtxCt/m/wrDWk4gWj/HrozeNoIUrJEG46QuL1cHrwFONn+2prvZ1bWLr9Gc6ce7LSr42fYFVTYOpYwBSAldso3/kMTmsT49iAGbBS6xhjpnRO95W/02oDNxoWknEPZwd7UuForN9F6fYXCJbuISAQholK1BaReLD3V/TJ0lgW3I0baGzcFF1cYFazTZJtYVLFpDPoo5SOkfaP0Nn7QarhBEzd+W/Qdz8V3Y74J6UB6v4hvPt/gE8wFQ9hbn6E+q3fIXRaSF06aVMgHyHR1bYpdEnnc/u6gwFFz2D/Ytl4gGr/Icb3/4CQlYdciG98iNbdz9Au3wSMOqxRT8BUafhQmCn/5Fug3IS19Ru0Nr9AbN5GmvgIvA4Gp/8BnH0N9CKxilheqaPkmjg5OYTP/lRpwrr5EWoTMGXUXwqm2O9Z/q/AFMXLCkxVgwHQfoTD7/8HEJPVbaK++zHc5c8wNm6iz5J8pjFViWS2/dEI1eBYfLmGj/8LQ8aVdh4bd1C7+Qmi5i6GektSQnbQgXb0FQaP/iJ7/TVX11DZ+TX06ipSsyRWF71n9xGyCMHUYa9TTH8bfvkmxnSOF3PTzNaD4CXuoBafoREco7v3Pfpc3DD1vHIDlZ1fCQvqG4awI2ZYQjlxJM0X9Z/h9PDPAItUDAv69m/R3PhCFhF9ggIBUyGc8X1UTv6C82eHQLsPlFqwtu+gsnJLgOpYy8xGRW7AL1Y7GNjpGI3wBFX/GQajDk47R0jaR6pQouSiVami5VTROW6j3e3CMEuorq4icWz0RkMlA4hHstdhc2lTvg/uGvpaA0PUxZJB/MGkdUcoJx3EvX0Mnn0HnD2BafqortxEaWUXYXUbfb0FX56rqtotGEFL+2jqQ9jDZxge/YjRySMkBE78ruVP4JTvIWEak8aaBoG3SmVzdwLT1wRMuUkH54d/QXL6pwsw5RBMMc3HakqjgiBJ1e5Z3KJnAqbU/knZtloZmCqYqTeKcf5uFyvA1PsFpuRdZF496yFqvy3qU+htxI1WOb5TN9KWgcXxDtB58lek7UdAbRv25ueoru7AZ+pNwFRVGUBq2gWQolJKUnz0xRZ3XjVo04Qy5dYYFGiKV84AuneK3uF9JGdPlemj7aDSWIZeYVl+CT7N+aipYS7NpnidNPwYVf5/6KF7fAjIFjUO7BsfYOnG7ctSdqcMbXiAMTVErFYzbCxvbGFteRXn/QGOWCY9HAiAK21vYGW5pfQXjx+r8mm7jvrGx6g3KxiM9tGh0DrsS7Xa0q3fwyl/gCRdpsU5uicH8A7+E+h/B909lZJlo/UFfE3tjSc+TRL1GDpTnslQDBWpneh3zxGdnV+AqZW7/4gT664wB9UrYOpk75G6xuptOARTjTUxBDV6R4hPnyDa+1pVHjZ3UN7YwHZNh98+wtHTB/AjC9i4C+cWwdSHSDPTTDc+R3mwj3Dvz+g/+kqYELu5jFKD/lus1iwh5hY14jyvGE2K1G1uazHuwjs/UGkkTsw3P4d18/cSnzBkfWiEmncA//4f4O1/D9B8tbkFZ/W2pG4pBDajsXjsRGYFhmmjbKWw3RJiuwHPbiltVcp4eaj0H2F0/9/gHz8TBkPb/AgtMlOVmyLMNgRMdVDK0nzhyfcCpvStTyT1FBu7SMbnGHf34Z/Q/+lHIF2H1tjB9jorryLs7z9CSJaw2oR+4x4aNz5EQGaKYGqS5hMygKt/bmkyAVNcKHCvu1Q0U/SZQvsJDr/5ZwWmmquo3PktnKXP0E+3EFuGGKEK0yWmnNQwjsUtnpV6wd7f0KPOjO25dhv1279F0rqNgdECIlpwdGAe/Q3+kz+JRUW1VoO5tIPIqiK1yghGfYS0uhiPZe9Me/serLUPELvL8FhFySpJKb0n00ZBTw+1+Byt8AjDwx9wRpbSp+XCJpzdj6E1b8A3HdVvAgdVVvMlAwTtx2gf/hE4eyRgytr+LVrrCkx1QWYqETBVGj1G5eRrnD57BnQ6QLkOe/u22CP4Zg1jg8wU08mMh9rzj9ub02SzkZyj5h+hPzrF6fk+4vY+wC2UOMoYFupmCfEohB9Q4G0gdR1EdD0no8kKuzSBVV3G0upNuK1dhNYK+hrZsKba2kgMWel6NkA5OkPcfYL+06+BzqFkt0uNFZiVJamyDUj5iuEwQRid1cdANICp+7DCHsLBCaIefaQM0ahpy7+BW/0QidFEoFWQGkw3qkUlxzUWRzpxIDtEnBOUnv4RYFFL7ddwNhWYom1LqlfFaV0KhQimJJeXbV8jTGnWl0h0Znrb1wYBBTP12iF7oycUYOr9AlPEIKZU8MlyWFgpTvQxaX/Jo1G0EInTeQlduP4huk//iuT8IVBeh776CepkXUQU7kqFG7eM4YeWe1RIiZsvp1LZooZgSjkbqz3cPGGI7HQEK+nDHB+h9+w7pPRkopEhRZluBYlsE8JBLhM+U+BLWoRCXhrr8WIsGfM4WNK2gFVbt7B08y48qwyPDtZuBfr4AMH9fwZYOq2V0VznxLmDgTfEwekhAvrYsBJruYalpTqSoYfO3iHgpSi3dlHe/hR2xUK7/QPGh1ytd6X8fGn3NyhX7iBNV5AECc6P9uETTA2+B3RO9jpM6xbhhHp+Dtj8yTYWFj8n7lNGETCfhxVDjP/mDdRvf45e7TcSs4qAqXP0H/0nzvbo1UQwdQfmnU/hVFoY9oeSjsAxNWePpGQ73v4MrbUtrFg+eoePcPj4ByQsnV6/C+PWF4iXP8omLQ1WdIrK4Cmip3/C4NF/qYpMx4VeqqntRcRCgaCB9z4x/OO9UmPiqYpKPgvtBG59gfLu78X2wOMWLmmsBOgP/oDxE/p1tYHSElBeUdklyxZgIBWZLFVnmshMYZSqMOob0Bo3EDduyjY6ejBEpf8Ew/tfYkRND+O7+REadz/HWXVXmCn9CjP17OG/I6b3Ecv8BUx9hjjdRNDZx+jkR6DzJZCyqOK3qCx/hPXlmjjtP370A1KC7HoT2vYd1LfvIbQaIpCOxL4hS/MJmFI6MsVMqQmS6xAFpobQuns4+Or/zcDUGuw7v4Oz/Dn6ySZs04dmhPBZKSnAlhhC7W9YZQXq079iwBT2eChVhbVbBFMfYMj0IONNMHX4Z0QP/0MsKsjaorIiWjhpK1Z9jntqkm0sw975NeyNe+KCH6Y6PLIrTDMSEHICjgeoRW0xRh2f3Mfx028VEFvZgHX7V0ib21K5K8f7Fiqai3LYhXf6I/oH/wF0nkh7Vrc+QXPtHxC6m7QMxZj+W3aA2ugQ5eMfcMT0IS1BuIC5sYvy6jZ8qwbfookrY5FttC1FLKwjjVDnom54gPPOvqTgJY0d9VVfDekHZcGSzYEpHEika4n1Hc2gKMLyaTVQR3V5G5WVu6JjHBsrGNNuQvZy5NjHHRh6qMTHiNuP0OPCpHOixkMnA1wc5zjWCPjKtpESrVWWbpNNHTk+Bap6c3kJztKv4ZQ+FK2bD45rrCbmu68KcS7B1Dnah39GSrd8Mlh1pnY/hmk2EacEYXUECaui+f3ZJszZnpo0QVUbIivPMonANJ+pvNm/AFNvFBu99sUKMPV+gSkzTcUrUHFT3JOPInGaamZbycimuNTgtOFqPZQDBabis4dqc+PWPTQ2byPh9gtGGQm3v4hi8fyzsz3epFaQ+6exAk8mHKYUMlBFjYHJPc4GohOwRwcYPPsaCat1gi4MQ4frVhAZVfgEU9RkcWCMWeav9AFWnEo5seyjx415zZKk9cobO6ht30bfKKFPaEePJ+8Q6aP/D2B6Ia2itrqL3c0PEMQjnLQP0W7fB6ITwElh1kvAOEZ00oet1dDa+h2w9Q9IrBQnR38FDr8D0g7Q2MTyzq/glm5BwyrSSMP/z96b9UiWrddh64xxYsyMnDMrh5q6uqunO99LiqZMirqiIcNvfvMvkADDgGHYb34yDPjBT34Q/GDAsAzTEiE/iTIs0yJtkSIv78hW3+6u6urqqsrKrJwz5ogzG+vb+0RGZmWcqI68pe7mzWhEV2ZGnGmfffZee33rW9/x3o5ipnqPAGcPnhmjhroU/GXJisjyJANI6pUlqqYeMx8VHWWKLxOZM29hBd6Nd9GovDMEUwsEU09/hhMaS2owZVIz5VUwOD4GmEl1+Ahe8AJzC8vwb/0OivUVVOIGjp4+wNETAryigCkCHgzBFDPjD1DtPEO8/VN0nvxCwkoFryClTQiGfanXSBNUTkzaOkDb5hvxAGmvrVbnhg2m5pc3v4GkvoFeyJBmLNYI1Ex1n30EY3CK1JuBUZpHyonJoTWDEuNyQpVEBvqHEXzSfHLxDrB0D8ViCW4Soth5ju5nP0abbCRLEAmY+g4OqzfFj8cgmIqaKPaeYOfznyAlMyVg6m3MrXwDYbSI/sEj0Rqh+1O4pRbclb8Db+E9zFVd9NrHeP45wzvHwMwscOMWamt3pUBwYBFcOkh1YW1O3Ab7nmhYLgNTPZjtXez+8v9TCQm1ReDO+/AWvosB1lDEAQpGCwP2c9aZFI+qSBICysExWp/9HIMXT5Wv2PIdVLbeQ1S/hQGZOho10Zl756dIP/9LoLmDUsGCWdEZdARTXHQwTZ82B7UFmBvvwll9C0WWVokD9MxZ+AZr3DGMynI6fVSjBmaCPQyOP8f+9sdIGSZbWIF59x1g7gYS2olQfO3b8AwXZf8U/f1P0Nv9EdB6Brgu5lbfRn35OwgLy2jR1tOK4bsB5nrH8A6eYfeF9pErl1BZ30BxaRW+U5awLxNapMqALiQs9QORoMTyN81nOD74XGk30QYcOpUHMHyWeSGrxFQAZffK8r9p0YRZceEYHoJ2jDSgye8CKqv34c3fxcBdQidhaJEli8gaMyuviUq0j6TxOVrPf4mEJq4uk2wUSLFYzNtkpYNEylPRsYlMEWs3BgZLVBUQ03ZD9GgxjJKDWv0tON5dDMiE0XjV9lWyAju7ZYO/FrjfRIGp5PCnCqzNbKEkYGoOEYseM5syZpUKAjkOgywJxlJQ/JGFkC2p4ccahhELJl+DqS+MZb70Df5mgKnpAJEWO4y9B7l7Vd4IY7fNrNUyBknM9jSbJAN4zs7zhO0U+TIMx71l2XZCHUs2n6r5pUpGdFBCF05wjDbDcMx4IjM0M4fayk1Y5QWEdh2+WUXI2lECmvRqTbKEZKl93u9EsmdZ3ZbHo4WCD7u7C3/3Y+DgkRT3rZZKqNUXERUX0UjL8N15mAUXScBSKgwc0jg6hcHCoylr3BGgmAhTA3Z5BoUZhjEc9FN63FgoDLaBZ38K/8U+YM7BWnkDyzfeZIUz9LoNNOmP06DpZBvwSNunwkpZtWXUN7+FaIEMUYgGTSBp4Jk0RWO1uPEWzPIWfHMeaWKhdXyAdPvHQOshCu4xFup12NV7CIyqhMhSZiqxeC7Pleev2yeRqu8CraSos11kGZNVdM0bMlCWo0PU0hO0dj5A6wkzpsiiLUvGEotEH9M7R7IBG7A8A3NrtxBv/CbsUg2l3h5On/4STWqhCFCWbsG9+W0EAqYUW+hGxyh1nyN89jN0yUwhxszCEsrzq0gKM2JYSRsMFvxlhilLBhWYeZb0YfVP0DvcRp/hJN6XO99EafNbwMxb6PkmlW4oB88w+PxP0H7+CYywDXv2LRSXv4EBQzpuEU56LK7z/biKuNMDjh8pnQvBRf0msPFtFOaXUHQs1ChA//TPcHhIxsAB1r+D0hu/gR4tFqwiHL+FWtyC03+Ovc9+Cux/KiaKxdWbWFq+i37fxeHOU6TMAMUxivNlGBu/B8zeRd3pIWo+xf5nDLW8AGp1uOtvobT6NnxHsRjCSlABLOV5lfUHn0NOYFnIxYxjlKMQ5bAFq72DnYdkK18A1TkUbt5HcekdBM4yqw8KsBYH/awkUTJAJW6h6B+j8fgXCAmmWHB89S5Km28jqm0gIDPFXuQ3UXj+F/Af/xsknSNU5mhA+S58b175c3WOkO4/ANotWKUyCuvfgLHyLkyPdQYN9A2G+uibppznmc5fi05Qjw7Q3yczRSuCUEAUbr0Lc5EJIfQ+8yT0yJLM5d4eei8+QZfmtr2msIuFzfdQWX4XoVVVMgCTJVd8zPpHcI6e4AW90los+lxFYX0LxYVNBAzpWrNIqF/iooL1HgmtjIFYZZQ6L2AdPsLOsbY3KDG7Yg4OacBOA+HBc7jRQMKCUkuS3mQzC+LdRrPfgKDolIsxA/bcOuaWbiIpr6EDhpLnxE6BY5WVdlCO6Lz+BB2y8dyuVEFhZhZlmmQyi1DkoZa8AxYvJ4jKahgatvjopSbZflqwpCh4S3DsBURGGYE4lKvSU9k4aIYqs7cUH6Hx4gNEBx+ohefsliQ/WM6csNupWYOfMLWHLJoqeCwJD2Jib8JkOaWUYIu2CeF4MJXrfKCZ55zv5Bl+Tg9GprVjmP6IX8ktv/5gSjE0r+PFlPVxr8wrajwSG5+PIUAqB4hJXahx18RyA9Q0CZjLQFR2nnyYWLKFBXZ9EQObQQf9xiHCQ5pL7gOVEMWFdZTmNxFRZJrWkWSV3DmICSgj48IBkaEPFc4Sp/PYF3ZGxJlcfXFwau0C+48ADsiDI5SrFSys30Y8dxsH6axMPOJQLCn0uhI7a9GlCWxDhRVV6iDde1PJgDOpsTIMYYDK/ccwP/8/JdMHhVVhKaz1d1WB3zhA/xkZp0+B3qE6Z54/63ut3UJ18z10SltgxT8KgsHQR9SANbeKhc035RwbZl2ijRzU8fjHwN6HqNnHWLt1H83Vfw8da06KKxsSGuBgZ0utM64ceQ/4rwyAHHxZ744RS3iwoiqsMELR7MGJj9EiA/CIIYA2ijNFrCzOSHWf/cMmohbDChXYy1soLd9BMH9fbBXK3W30dz5C5+mHoum16UW09U1E82+gT62I4aBMCwUC2me/QPfJhwJYKxu3Mbf1JuLyClrmjBiDxpbOPEOKctpGSYTrO2g/+QDN7QdSTse5+y68ze/CqHwb/UFB/LTK4UMMnv1zNKTtBnDWf4jq1t9HlzoklyvuHVhWD0m0BKfdxdz+XyJ68SFajX0EzhJw+7fh3biJYtHDXPtjRJ/8S+wdN6S8C279DvDG34bBmnb0hI0ojO/A6u/h8NHPgd2HYvOxsrKAubl5nJy2sbdL92myNfPCOnXWfgtJcQWVdBtu8wGan/054j3qA+uo0v5i9TvouWsY2CvqUZW6lV24FJwjkaSCSATMaqLlAqEUt0XYb7W2cfDkAcKDHaA0g+r6HfFoi0oLaDlr8M26Xm9wciTT0kUpOEZhcIDOzscImeXJcOr6PfG8CsqriJ26GBa5/Taqz/8U/md/ht6gA2/1TYRv/r5kagpAOnwA59GfINz7HLOOCWfju4hXv4NBZRY92ntI3UMCORVepEbSCw+xGNOm5AFa1OdxkTR/G+b6OzAX3kDEWpZMXOg/RzU9Ekaz+/wTNA8oCGebbgC3vwlz6Q4SMplxLMW3XbJe4R7Mk0+x/3xbAB7bF2ss+3JHMuvCuKJsVmQt14RjNlA0GjD9PRT3H6L04hM8HZQQpbPA3C1g7S6KboK0tYd49yOY7RdIglMpfYPyGrD4JrD0Fkw7RNJ6CjDBpUkxvos5lmFZvI24soaGtYiBPatC7BigHJ/AaDxB7/kHSE6PAK+IytIa6ks3kBZn0A7pyuXC8GrwyfoNtZDSOc4sZzj2c3yT0KAJkyxmQksYXZOULC9DiMyaThoSXmzv/BI+x0Hel/oWahtvwioQTFUQEUwxiUUE+hxfpRaNHhNZMNwSQCUL7fHTTn6RYwKzPCAlhZ1fx+vao0pa9RpMje9cVwVTuZTXtGCKD6ER64dyFExp7ynOCQzbhD0UzRieydptp+hS9EtdhHkCc24V1YVN2FUWgZ1HNy4hiT2gSH0QwxUBkBBEMfzDFGCqIWjIGKAbGvBZ9NQtwiyUpOp9ePwUMZ2Gm7uwPQdL67dQWL2HhjWPU3pBWSUpyktaW9UTVHoKMmxk2iSZRbN2DP+ICFUVtEF18ATGZ3+EYwFTK8CNd2BvvKd0OHGIcP9ThARTrANGLYpTkEyu4sZdVNfv4ySZERFsl6CLgCBswZxfETCVzN9B06TuAsrW4enPgZ0PUDKPMbd+G72Nfx/9wiJMy0WaWkioeeDgS3NCMhoZmBLnbdZ2Y+jLhMPBtOfCigIUzT7c6BCd/U/Q/fQngNFCsVpAfaaEVi9Cp0EBLFeya6is3YY3v4V2YUXAIhmn/s7H6Dz7pQJTixuiaQrn78Kn3o2hGgFTexg8+2v0nv5SwEJp8zbmCRbLy2iZNbFHiBkO0YZ+pSGYeoHmkw/Q3n4gOg7nzrsobn4HRuWb6PuuAlMBzUD/CM1tlhsZwF37XVS3fh89ZxZRoQLT2pNCtGk6j3IYYLn5Afzdj7D7/Cn6LBK7/hvAxm3M1Kqotz9B+Mn/jYOjE4QEMFt/G3jjt2EWZqSArhO1UKI/EcHUpz9TYMpNMT8/A7dQwvFJG0GbpYRmYS+sYWb1Dhqz7yEuzKGa7MBpPkDjs3+DRMAUfcu+IQkXCkwtq04mZZh6GkzF0iRyLjIZq+K2tL0ox004nV0cPPkEMRkmx0NhdRO15U2pSzcorqFj1JDSyZFTspWgkPaldJDZ2Udj+yPEXMBYJsyNe2LcGdIw0p6VrFnHb6Ly/F+L71av3xHrhOje30NUvyOCIavxOQqP/wy9nUfwYh/m6jdgbnwPZrUG3ynAp3kl+xknfZq7hg1UQ2bz7ePk6QN0d7dFh2bQC2r9XSSzN9FzaVNhAv4LLKTHKLWfofXsIzT2CKYMYO0+rI234TBDLzaRxjQkjSSEWPH3YZw+xt4+jXabIkA3l5kldxtpaQW9mA77tBswYCYdeEYDdnSIqP0Mxu5DOPuP0TBYQ29DLAfMhXVU7ETVHjx4gMH+Z+ic7iIxi3CX78FZvQ+/dlPKYiW9A4QHT5V5qd+HVSyjtnwb3sJttNwldCnIF8YnRAkdWJ1d9Hc/RsTalokBm0zwyjrc2gJ6qYNebIlmlCaukgWtGX2OONmYxGhwIpUmSNJT00QvKxspwajYa1C8asCI2pLJV4kP0RIwxZB8AZjbQnX9LTEeDsHnrwo/uQRMcZSjHYKAKS7SDFXydOwqPh8OXYOp1wEWX3Gf12Dq6wWmaHzJoBJXOCJm5OQuqx3NzpHVYt2osA+PZoJ2gnjQRvvkEMnp50DvmRTnLdRXUJxZh00jQbOCQeKqqu/cL7VAtD5gkV4zgmMxGyuCNejhtBchYmZZqQarMgsv7iBp7SHYe4D4iEVAfcwur2Jm823E1TU0zVkR1aYiMFWEHOFS9ibAonsxBxHDUoNbnPIcFFip+c+AR3+EU5aaIJhiod3N92HTPiCJkdJdef+xZMMxzRlFFgReROXGbZSWtnDquwKmOs8+BAgaojbMuRXMb95DMncbTdE0mKoY8g6/89ewgl0UZhaR3Psh4soqCoUSxBSB5ANRlEmpPlkpAyZrDkoyF1eZTHnmYOfAjIqwwwAlq4dCeIju/kfoPCSYasLxLBRcE50etW0mO1KGhQAAIABJREFUUF6GuUpbiJuwqstoJGW4LLzc3UFv5xPRK3GFbC1toLz1DcRzdwRMURNVSVooMFzz7AP0GQ5MYngbtzG/9SaSMlPImWlVQcyQkICpFARTxYgg7AWaT/+tNvtMYAmY+jaM6vvoDxwBU5XwEQZP/wVaBFOxj+Lqb6O29XsYCJgqwzT2xBE6QRVVxFjpPkD3+cf4/MnnCMlCrH0f2LqLyuws6u0HCD75YxwdHapwx9ZvwXrjt5F6C6o0TtQS1szq7Z6BKTtBsVxAlFgIOyycrWoUVpYUu3rs3URsV1FLX8BqEEz9BVKCqcosyhvvobD2bfQdFvVeGjJTBgimmPhAlhcIhmCKXj+xuImXaXrbP8Dxs4eIdh+rZIm5BcyubkoINSgsgMGyKGEJIxOebcCOe2I3ETdeoEGbC4rPS2UpHVRYug3fW0CXQnuEsIMGSs//HL3HfyH1/Ny1N6S/RfXb0n/INpae/xitp58ov6r6PWDju5hbnIddKKDPCga8Qwa1RjFKFKDHDSRHn+Hk+WOEBBLlJZQ234O38ib63jL6jsqsLYQHqEeHsPjdJx+hf3oiomnr1vvwlu6obE4uHGhGycBb3EMlPIbV3MbOi22kbWbzVeEsbwiYYmJLP1UWAByHXJOWCCdS9697RNb6KezGPqLyOrD6FhwyX96s2G3OmAPYJ5+h+exjNAiYrBLKG+/Au/E2emSoUmrE2ohOdxG8oI3KgejJ7IVN1FbvIp6h3YS2vTBilMwBnMExBgefwWetv7YvwLq6tCr3LXWr8FMHoeGoa5REBBowK/mERT0VRQSsEWlEAvIpR0jJYiUWEoIpJjFIeS0DJk1mqdUiIzgEU2SmNlHJwBRLOpkKTKmyX8zi06FlqWtJ8bkK9UlSEevzXYOpV0QwX6GvXYOprx+YkuKgovfQTMnQ/Vw4f5XiTZNNsg3MjwlYfqWDoL2NlPXOZL4vw64uoFxbRqE0C8P24FNDwMdZnmn+pHJrEhp5BgNEjQZ6BABML55ZhMH6VWYEk2nOjW109x4jaZJa91BffwPFxS0JiURGAQkRBwFTJutiqJK+K2mKPlO4LRuOVxEaP4ghbBGBVT3cQfLwn6O5RzC1JGCKug7HLSiru94RgpNd9JjiT3F8sQKzNo/C3IqkU/dDE8V0gBbZneefipYM9RUBG/HsFlpWHQndupnBwyyx5x8CFLVz0Lv5PZizq6jW6nAcFl8mpmG9DEfYfw67HGzpCu9ze36BAyy9u4w5mNTemARTB+iNgCk1mNK+wgbcWamhRuaiMLOKxK2iF9sSmpQiw7sPVCYdS0wsrqOy9b6AwMAoSNJBNe3A6e6ju/0hBk+pCUvhbtzCAsFUaUHKyfTNEmLRsygwxaLDXtiC29tD4+kvlYcUQeBt1sr7FozaO+gPLLhGiIr/GIOn/xc6AqZ6KK/9Juo3fwdRYRZJoQwj3UOatsRHx0t8zLY+xen2AzzfppfUIrD1t4DNuyiUy6i3PoX/4F/h9HBfZaltfh/e3b+FoLgqehsyU5WkCae3iwMyU7RjoJ5JGALWj7SA2XW462+iOLsKs7KElrmA2CxgFvswmo9w+tlfqJBQeQbexrsor30TfWdZvJlkikr45BBM0Vgylv4eGgUl0h+m9fsoJh0RTvcOnqJPi4PGifg9OcurWFzbgFlZEHsR7s2ieaORIOq10Dvekb6YkM2yHbgLi6itvQFrbgN9ewbtlCxtAItgdudH6H72l0j7HVhrd4E3fhfJ7C0BluXgCOX9D9B89lBZSXirwNLbqC3XMVPyELkVhDaNJMmYRrCCFpyggdMnNJ08kCxZY34TsxvvwKzfRAMzSBwThmOgFh6h2N+Dv/sJTmihEEawaguY3XoHJt3vi4uywEgTZnSGsKIBqmkbRmsXz7YfI24dA+UaKmubKM3fRFJYxICeT6ny3XLNAAbrCjaeIOIzxXAbVyL1m3DX34Y9t4le6sKJephzI5gnj9HapnaLYMpDYeMtlFgAu7zGQKyE7+3+Cfz9p4h2aWpLZmxOAFX5xlsIWfqGGasshyO1QlsIT19gcLgDHO0rfd7MHKoLayhU6lIFgRpI4cYzHagshpjZF8FIYgxME77lwnILYkUThxSMc7FZQEJgRRDmmDCjDjzJIjxGc/cT+KyDynOpb6C0TtNOWquUkZgV+DKm6TAfmWwJ86kwYhbmk/KQlBBcg6mvEEp6xVO5BlNfLzClwmORdj1XXlBDw05OUNSEmIZk9tqS5jtQzub0ffH30aWrNL2ZmMpvezArM6hWZlDwiqJVSun/Y7GgcYogCTEI+hiEvsoMOjpRE1pxAVhkodFVlJiwx3Ih7X109j+HT3drAovZJVQW1mBVFmC4JbglimXJ4KSIkwRRFCGIYqnaHkkV+DJKswuwCmUZdHh6HARnWRPswb9A+wU9YxaB9fsobL4Lxy2KeSkHZAyaCHoNJHGI1CtJSYqEOi3LRRLFKCZ9GawVmOoCc6uoMww2s4kW9RbM4GGWZGdXhQz3P1Fhv8qiCGG9+gKKBGkEXaKfcmUSJSvhB6GUexE/HMeGW59BeXYVrbgu5WcqRhfFIZj6MYCWEujy3tg1YG4DhRtvw53bQigDLyckgw5dcHv76Ow8hC96pRRYWkN1632kc7dUrUNY4qbt9A7R2f4l/KcPVJLR5h0sbLI23wK6RkVK+cTU2IhmLYWHHjx66/QOcPr0I8RsFwprb70Db+MbMGpvoh9QgB6i6j/B4Mkfo0ffnrADb+VbqG/+pojbTbZJegSkLcmISv02nOOHaO09Q+e4BRTXgdu/Bdy4DcsrYqb1GfwH/68KOXO6WP8Wqnd/gB7LyVhV2GFTwJRLMPVQh/ky4Ek9n1MD1u6htn4faXEOkc26bGXpBzUcIm0+RuPxXykwRR+kjXdQXXsfA4e6mjmZOOngT6dsgqk0VRoSgimpIygmmDy1CFbaRyWlaeQBOntPEHMSZ+3EShmlpUVhOowCy5KQzaJM0Ue3eYIexe8UPjPUPlOX8FJ56Sbi0iK6KKNNwGGyvE4Tzs5PMHj8E1XPcvU2zLu/jbR+EylclJmZ1/xMwFyDCQphSSwBULawUDThzCzCrs4hthz0+n30m4eIOieIadZJYOCVUFm+g/LKPcTlVTTSioTMbPTg9PZgtnbRf/EI/YNtGI6LWZazWb0rWXmBXVO+dWkKiwupmK3cQ9raVz5eTDAoVzCzvIbi3AYSdx6hNQefNgW0wE37CHt7GLAKAS1ZBjRWLYlZrbd6D6iypIsjjNesFSA9fozO7qcIaHJqe7DXbqO0eg9RZQ2sThmlMSpJB2i+QIfAlmWXCK6LdRQ234bFRUhxVrNMZNIGSPtNRKfPEVLPySLRfMZrc3CqdTjFCmyvBJuVDWgnEIaIowBx6CMOBkijEKEUZV6GXaqKqioO+MRTJ1pAECm9qmXbMFgJgcA7PkFz5wECjh8M89U3RCdnF2aHPlMKTGmDVwFTuhQTBeg6m0+UW6KLHfOaUHvvOsz3isDndXztGkx9vcAUixCzXhtDYBLhZ2huGOpT7I8YbFJ5ZMQw6Wiu1mBSdDTqPsOAmod2B/DpmUK9qwPHtuF5BQFSCRNyDGDA9Gz63XBVSbDAQqXURdTXYC1uwqouSu1cOYPBKaLmPjrHu0g56XDU4GTDQZQp9NWK0OkcvAigkoj7JjujsqrES2fpBrzqrGS9+AQPlotatI/44b9El2VDmAl14x68zXdgcb9M5098WT0bCVOdE0S2i8guKE0RswfDgQZTDwGWTSF7NbeC2uY9pLMbaIsBIgX1BkpRU4SwIUMEDZpZ0pndlYnJpUjaZvu4IkZPUkP8uQICwT4BawxUKphfXUN15Q6ex0siVC8bPQWm9j5Gj2E+poWHut2rKyjcuIfiyj0E3hJ6dJFmiJBhG/rG9w7Q3n2ESMKTCkyVN9+BQeBFMGVY4mJNdq69/QmiZ58q1pFhvo27MMpz6BklaYuY+hoNpgoEEzSO7B+hQTZrhwWSAdy8D2fjPRgzdxHQQovSWX8b/ud/Cp/FhIMWULsFd/E+AhaVLpThognL6KEXp0iZEdbcVkaVDIfM3ALWvwcs3gDcAqo07XzwZ4gp6GYmE2vu3fkOWpWbSOwazAxMdV/gSJipT3VIJAVKdaC6hML6fXjLdzBg4ViGLhMbDn3W0xMk7SdoShbgtmRxGev3Mbv2DkJnHj4ZSPYQAVM+HCPUYIpZo1lSBcEAmQOiLl9poMIW4uYeugwd0p2e9861YdTndc1GSxickDXnWBaJiw727Sp9kZZQW1gTV/OBVUMvLSjxMz3X2Nde/AIRCzX3OsDqTZh3flMMWwnsvKiJerAHo3uC9uELtJtMLCmJOadp+bArddiVWcSWC59ebW1myrUAWl2USvDmlyQMalbXhblhKKwQHSBpPcHg8JkAI5qFMouU9gHl+hKc2TX0CePFENRWjvkEU0mIQtyX+9tpHwH9JuBYsGdm4c2swigtwpvZhB9zkWEjjXroNraVfxozIQlMZtdEi2XOriF0Z5HQVy4ZoMjC2I2naPPZJJPkFGDfuIPSym2ExUUMRJTN54jhuxMER8/Q44KNmaMcqObWgcVNFOdvIOGzL8yjGiOdwXMkRx+iSwNf1mskWGaok75TXlH6pMqE5KKTdhW8L3wT/C0By+/Cqc1pMBXDlqSbothekWm3HBuGGOAym6+Bxu4DRCyUzPGkTgb1HmxeK4pImVVLAbhQ81n2qAZTAqQYTlRgPpHF8jWYeh1457Xu8xpMff3AFBknBaRUmI/aKUb8uVoybUe0DgKCTFYXscTJII252qZ7Uwthr4V+qwG0TtTgy1U0dVLUW0muLt8jGYWynDIVOCrU4M7dgFtfQ2hXEUY0BWDoKJByM3H3BN3TQ8StpipqSoEuJ3EximaITAs+RRQlwig1wM2vwLqxhdLsohQuFTBluKgmRwge/Qn8HYaNapJmXti8D8stIyWoCQPYZgrbVoYRkWkjZKqzNj60oy5KZKbIvkiG00BSrkubd2HVNyUMRj0Xz41FUpnJlTR2EZ4+Q5up+aI/46DHtqE+jReis3x4QIYQ2Db0pqnOYGV5Gd7KG9ixbyJMbRSNHrzwCP0XH2NAgICOMvlkfcP5Tcww42f+NtrmDEJ6AIkxaB/ltAe7f4Qm9TpMc2c7Lq7C27wPu74hmg/ed5aFMfonUkIEz+gIbijB98ZtmKU6+obHCooSClNgirliPpxYbdd5RpD5WD0EW2/B2rgvtQtjWkwQ1Pm7GDz+cyTigN4GyOQVlyD0IZk61kJjaQxmYBJEBU2gWJRQKubfAJbeUUAoBbzONgYP/xJgoWP2t7U3UL/9DTQrW0jIOgmYasOlweOnvwBYL06sJwi2lwTEl268BXNuA52U2WwlGFECj0WO0wbC9jY6j1kaZVuYE9x4EzNr9xHZs4ismnS3mGDK8GExfCgZpKPmtDTM1P2T55f0wXLgrt9E3NpD7+gZ0tMD9czwQWGyg83+QHqL3+cCwJHJ2ltcRWVuGV5tEaFVlrJKPhVIEk5UPlPpiw8B1uYjAGMR49sMK6+Jt5sddTCHBoqpj37jCAeHbaATA709IGyofih9Uet3ZA2VAB5ZkXnMzq/ALi+J4H1A+xN7BqXeZxjs/BjJc5qJNpRpK1ks9t1CFSjMKOaZ2YTitcSYU6TeHE9ilgrygYRgOdQFi5eA2gqWN9+Hzzp5sBEFXfRZbeDwcyA8AWqrYGkVp06DzxkBr3CKkiFs9E9hS21JMsLPZeFibt6VrEkWpw6oT3LKYrPgRS2kzRfoH20joM6rN5A+gNVbKNy4LeWnAlmbWXBdW3R0TueXOD4+RMDCz1wMSsKAKZ5aw7FJRo4zI0352dsEVr4HZ3YBtmEgCkI4LLfjlOBHhsgQCKYkKSNloekmGjsPkew91mDqBiy61hdmQS44NUoIqfEcMlM61C9hRktCiAYTeyQYfQ2mXivoeV07/3UGU1x5TfSSGrdAEK+o8Vurj8Z8Lixx3pHHf0YjPJopKgF0BqbOJN1DywWtj5EyyGJpTnBCL5c+rDSEyRXYoI2420DI1SkNAiVtXFsY8PQ5MXj0E1KeQvOVujAcoeg1Kgi44pTB3IRNMJUGcMj8BF0E/TYG3TbAEBgBCQdumcwp4GaBOFtR7zaz72ZEg+GWZ2F6FYSgJkmlLVv+MYy9nyNiaJIhkpllWAsbcIsUvKqJTOYRMnUc9DjxZqAnDeFEXThhG37jAPHxvjKVrM6huLwBg+EGuyqrababkwxQSHoiqmfR2v7RY0SDLvr9PkKu/kMOgII01dhLUMUJtVCCV6qgWCyjWCyKOPm0ekfOj9oYq3eAtPUc4SlX1IfSDja9gxY2UJjfQFRaQdfi9TAbimLULqoMyfhNtPafIdp/piZqsneLmzCqi4gJFk0bhdRH0j2WcA1O6MVFf6clFBdXpTBsYHoImIkoYRvVr3ivrKiPpHeKkHXSBCD0gBt3YK/cQjJzAwnBbBzC7B/A3PsIEQ0X+yzcW1RGidJmBJW8r3RsZlyZNGUKq1yBU11CXNtAWNmQyVCyolo7SFkzjT5RSQB7eQMzN+7itLyCxCnBSHpwB6cwWnsYcDI+VUWMBbDMLsNb2JCSK2GJeqUiwMknCFG1UnhWF73mc3R3HkiBaxbcJviaWXmDOYlSqJa4neylYYSSxGFqaxEBABk4ycAy+2oSwjYCFMkn+Q2gs4+wdYSoc4oeZ22RvRBE0Q3bEjbMrtTgFGsozy6KTi0yiwIehEmUNrNhmjESgpmDhwCvk15U1Xlg5Q3YM6sitreMEFV0pQwPw6dtP5FoFbWJ6LDGpF6IEPQQGPB6HRfF+hwsx4PlVkSYT7NSXgFQRLH/CcIn/xoRvaIIjFiyhW3LZ5D+W5KNp815h2OXHg/IvMo9JlNNZ3bWZOR99yQcvvrWDxCmJfSCFD2yZLQxCChs74terLJ4R+pEMuScSkiV5p5kvfoARfvHuwD1lrYjzLFTX0Hk1qiCkrI5Jhc6aR/24ARRax/d5qmSHjDcV64D9WUY1QWYbln6OuUExeQAdewgCPro9wfokkHmOwgUk0xGSuzjRxaQWdUoFt9eeB+maQvzziHUkjGG99GR0jBsDwrW7aQHo38sbDbBnowLc2tSKcBm/UqTNSqpr8tsD3gjdSkZCSsz03kETEmZmfHM1DjWSuq1TvI+yAkT0iZkute1NYK02689mMoBRHkdSxlv5oGpCUArx8Mq77gaPul8OGXcKUBC8uMyI9HRY2cdXYo+UeBEqKLe8UDKfKRBB2nYk4w0iqmjNEHIfZJ5cApSb881HHipJeVlIuoGMh1OVsaGgzOLjaahCrtFfcQB3xx0ByJK5aQjz6tk7lkwbFfeLI+RWp6UoeGKlc7rkmFHZ2eKO/vbCAYDDGILpleDXarLCjFiunImxBebAn39MknyBkVw04HoqlK/A7/TRBIOYBer8GrzMljL4K4BIevssWYdDS252nSTHuKwj8APEFBXwUlTO8+rLEqyfjZs24VlFyQMyN8Dp4JjzAiwMZOeADMnOJVVuOG3JNTpFDwY5XmkpTkMbBZtLSOVWmtkAzooMZMy6iHuNRD1mor0oCN8cRaxW0XE1axli/2FFfUQdk4w6LaQcFVeqqJYmUHqFDFITCljIZOXgp2in7OSAGbUQ+J3kfi8zhCWW5Usz35lTjA175cTd1E83YbRPkTZ6KNv2ejbDOeQDbXgMbMqSRDQLsKyUKA9j1MQIX1QmEPfXVAgIoxQiLtw+8dyTWbYh+1VYNfqOGKZE8cTkOMlfTj9U6RdZoOdIo1D2I4jvkBGqY6oyPaqqjJHzF8PI/pSS6gxCtgGh0jiASy6UxdqcLw5yTLjW8CUJFaocjr0D+N9lHR0lcs1AsR1HUODfZrhqA4KYRO234IZdtBIbHQlPEPGl1lgBgounxVqu8rCRrEwLt+qf1Fbpdhey2JKfV80QGn7SOpdSvIFXeNLdfgR+2+MEm1JWDA47ou+MIhTFMKG1JDz40QK58a0CHFc2A6fJV0mRUxmi0issoA5CblSh9X/COHjf4Vg57lov8r1edFKUgdEWZPhlASky+JCBeXFD44jS0pHfMOWTL00bCAKWmiR2WbMq7aCxVvfkIy1MHUQ+H1EfhtW2kORTuc0InXnpXwVferE5FTag2LvAG7UFoAaUztmWXC4qCrOiCFqIqJ2bhPA44KN2bhBE0nAPusjoncTw+9eTdg1WiuwIgRDgG7axJzRFIE+NZpk0aMoRszC3HGMJKYEIoVppLIOcKg1pWbUSMW7qusuKxClR1fauNDBnO9Q9xWOvCI1oOVK0IQRNOGT7STT59bgSEFsSg7YrrrQMQtTi9eUMl9WVgsZmNKaqnGBPrKpYyaIVwJTOSDtGkxNByWHW12DqekMP78sMDVkmvSkrtRRCthJqG/I1Yx2DP34CdlDwKHMMgl8yCZxYqUugvQyJ1uZR6k8oBsw7QpMGyYzTiIOJuTFVBhNlUbQE5DQ58rZl1obumezOAQ1WzZTwbmSFTClWTLTFDDAt89IAgdAuqFbBFfcUu3XxQCVtCFhylhSmV3JxGHGU5yyELMKc3KiVH4xOlQpbBw9cgJJ8aeGgvoPTn4pQaLtSUYc08tT7THEgr1yrvTtYQsIaEjFOVyJlZWnEAXPsqCU/7EsibaoSJU/Fs+JkVaJ/oGTgA8vZTjAF7G+7MO0EFo8B8rBWXSaq3WaMBJE9mHFBHSBZGS6Jo8PBDFBbkGVtiEzYZgoWMxgSkQkHEe+hH45uVLbFSYGBlyAk+2i1osAmQkMCbM9CQIi2CzaTAAEA0E/Fq+xFjUl1LKZBhwzxWyvDTdooWwGGNhA31bFtQmmioxYJgZCi3ecfjzsIxbY6gTcA67Kea6swWYRIIRwklAMVzl40+W+RXaPdf7MBCUjRoFgKGIhbfaZRIS+DGsSsLHAMt3cVY0iG1acwg0CxGkXphXAcSKYosJNEcfMdHOljEwCWn8oMEVzVYIVCr25D95reQvZwydDh9BkwiczE4rtAUOvJZbvNgI0Ug99w5UkD9EMSqkkTpE81wIGRhEJWRudUKA6jAp5S/ZfmopujYCZSSXsg4FVEgBBzaAUHieQY6UBmXz57NC2gQa6PqJEbGLVAko/S7IPEmoCiDRo0dfI66wNGGr+YwQ7L4DVG1jbugO3SFsBahTZXx3t8ab6t4w1AqiYn2DDNgpw0IGdthD0T7C9/QhpkyVr1jG7+ibgMJmDuj9lJOqYATwnwiD10I6YferKW4VSeQya90YokimkA7owXbQGKCAyHQQCMtgvqPcji0VwyeQBCumVFpTjiTjRy5PrqMxhYdcc2HGMEsOTQwCi+oUa8VPx0RKwSFsEQwoCCWlOgNWzLLTojSf3lmMH+4d2TOcdtxm6IzPLwSuQRRsLn3NEYZ/uGA4Mk0kyBTH7TKSUDMdHMePQYEqPy1KA2xGmVUZzYabGQKZrMHVFxPMaN78GU18vMCULmaw0Df1PNK+bDREvhxZHrk/Ca9kEwUmCEyqBhjbRlK+SwVIsl9Jkccjias2CLeaVCrxx+hHPpWw1nwE5oTTUm/sV6EUhvGSuULmpRZcCKLSLO1kTi0WVbQnvkaniFlL7il4vYUN0C6bJKd8SnYuAL0NgknxXsVIZxNEmmhwoORmL6DgRYEAsyWui5kEKOTMzb2jYKCWjlcCfUFAGcmpHeLK6jISCrqrOnVR3zzy+RBSm31IjQhXOlfYlaJXgpbSHCsUy0ETQyLpgnATosaUK75I5IUtGgOtagGtRuA/4USTMAcEkRfyqsk8qAmweh8yi8utS2i7eH0breB8tsoACpnje6j5wErdkVW4IpCDySl0XLZe14VTtMV7/zCCAG3bhJH0M7Bh9R00qAqYCC05sCZNJlkRNv6peZPaWvintpa7YoUWPhNsEIqDvEiCLWRcchkCZNKEBn3gAsa0YwiU05XGFDVUA1o0tcZqPGC6yI1guXfQJpGLpboZMVGQwlbu0YgcIXnjvmE7PhYK6RwRECgzbStskk7i+13EPFgXTaV8qC3SlJp8nGY8CDlksN02lUA2LH6esVUggJcBPF9CVRAlO7jYYGGf9R9aJ43FjYZpM8UAi86tS6JWzukWoYPAdCbBnNmwGruSKCGDlebVgF8qICeqzGnnskxIyNzEXfIrWg/8H0YtDYHULC3feglWcRciED1pvaL2YdHUNOIZDAgowUzLUbRTtHsL+EbY//RA4aYreq7b+ttRXTFng3KCtQggTAwFUYepKph9DqRKe1vpOVauTCjGOEYoBI8CmNYow07JYc2ASkGS2BdLCoQBNLtoyWQIF4aq/8XlWtUTN2ILtZ47AWZFvDRAlyYAAKbMHVrXysusObSDg7dPPMO0S+LyokYwPZVnVY+Sqifc+JpiiKs5HYlkIZCHmKNf0rMC2HkNSqS6Rhfl4fhpMCYPIc9CF4C+b96/B1GtEQ1fc9TWY+nqBKWFgJESYrVxG4tUSQhtyJmearawQIENrDh/us7IuEvbRKzJ51oXcUZO97EnmEsU2GNROcQCScjAKHCmwRQpGrzh1xpiCW6pkjMjDuHrWIIQrvDNIxoPSVZzsEu0GFCkiZ0XmigZ2YQ8GPX4Y0pAT4orckqw6AUR6olRtokxNZaAVporFbdX5EkgRPEg6PLPPJDtHoIhmhNQ5E0IyEApm12VgiuCIjIZct/aHkT3ptqJ2YzhxsQwHKSGm30dIZSDOjEoVs8U2HoZlee0MV3CVLfE8dX+VG7M6J3VjVGYTAafcfTFs5CQQC+NGawhepJTkEcDBfapW4XbDmo+ZNkKAlZqMLZbuYbvbFloe74eezGILTj+BywLKqY+eG2LgkkHgJG3DCVw4MU0QE0muymw6mBWqiFBO0qofCZuitScsmcTzjiludgntqkTFAAAgAElEQVSk9X1VBl5yj0XRqMsMqcQIoQ10coR6BJzIgU0zRStGbISIWNZFgDsbiKVzKe6lDo0LD12Dl0BK2Cv2Z4ZXyBoOBBTxrnDSp9Ys1iV7ZMGQMkztw4x7koUWuTMSUiKDaCd9FdrmaTO7jqEmYRqzMjXUVamqAgwhR6myYnCp0xNgGcszGZPhYyjd5rGV5YIKB5HJIIc60NovT024eqIn0JAQDUGzq8CUAChJ8FBVBnh/a8ETnLIW4N4psLwJe+OeJClQB0lMQAZQwl4CKjTnrToa0qQAJC6ctImixdDwEY4efwScnEq2ZnnrPcnITKyq9AEB9kxySAcSTjWlSLgyGuZznsEWgd4Ez+xu0kcSxWSKPqsg987m40agbnJ7xdCp+xHAILPOpY/sgKBZMedkrZEUYCYEzHotpLWj2bWxzfmz7E/GuowpYgQ5RuooL6gsW1j6awamWA9wZBFGQ1szHoh0IiaYl3GWNupk1wgguZjhAoLOWQRTGWAaBVMMafKcrsHUFWHNl7P5NZj6uoEpIoIMTGkgpcXmmSXC+Z6UXZ+CL+dqAur6fpx8uSpVpTEMldRHgkp2r1Z0ESd8h4ObZrP0alyt68hKFBBL/TrN1IhBMHUWisWgCFpghy7ULABAQitZMWUVrhDLATHzNGDQXZzXqpkhW0JUZJsiYacIqBIaaAqrI7EFGYhk5UqmhtdkVxSgiCMFOjQIlcsSEDf0Yh+GAGSAFf8uDpgcpDWQkkGOI7vKfDQ1YyTEQzZTa+CqbpGyHJTPBNgRUFoQIEEGSZ8PAQcnPYKhkLYRbEd62HCcFeCbCNvkOK6wEjGF8BSaEzTJvVJcoXzPVCAkA06cZMlGERCrWYWfEWzp+yQYhnUOY1SjROQbzRJDrroGWWACXYgDPnnAnusjKegaiPxyUIQdOWryIeCUbE3VL4WFouZHjp+IJxLT1zlRyvnodHTTU4ycsJ5EZKLZycCpNMKQGWQNQZmICGjpPk4wR1BUYPJBgoiTrFBSmvWMCQ5UX5ZWktpnKoQJZgTyOJJ00EMhYYIGQZktYbrQKCvBvc0Jme1LBqIPMxkg4WdknaKOACqHjImcuofAKiKMR0KFknzRhx134SU9+Aa1TCUGX0VrZUuJJT4LGftGxjTTFek6mUkXZtpFYs0B5oxYN0hNPl6v9EkFrql/ytrOICvLMDszeeMIXvgCnb2P4LMWZH1VnORRXgBYY5EUpmZrxPQ3Y2B13zXSIkwUYSen8jbpq7T/BGCWXG1BTGcjoyq6KQWo2eCBAFW2PZ/+s6QZrW8citz1zVEYWj8rLHJpwwwT2H6I1HHlndC6RaR/GUAdSKiVWnrxghfLEo4hyrFchYPP1pVnSgCOMcp3TS2vRosEa7mAmMWSJQ1kcSbMFBczkszBBBCyl/paRUzP+qUDqdMZccwQ13TeRyXql0WRjEvMisxCeRfBFJ9f3tPrMN+Xg4iucNRrMPU1A1NZqG44AIwU55ThSmkdLgVUQt9zYtLu6ZoRUmhFC2QzoovaDhkERaKL0LQQyQTLsIbS/lBvpY7EiYxeRtQ6KBNRRZCpOnxiUyDAREbBYRqymkBUsU8hHSweiREmFdYSd3FmGzFsJSnagYTsyEVx5c3JV8J0ovXgaTBEx5VqADv1BWQNOOmZ1CLw0NrhWBg4NWBm538WJlXXwxISNptKGS5ojQ1X0BEMGQhVu58RgULLCBtCzY2YWIqujG2tiiQLSCBrIFQdwQQn/hCuwRAk2aVQgOSA4SUp9pxp4DLKUIXCJAR3MfmBIIkAT1ADxbW6Xwyjn5w8MiJNabvOgK8hzEXFp+YqRrvMMIYOUYlIypGwG1foQaEPFOiTxf7iAH5Z1Ra0aUzFdtIUg9xXhj66Ahol4ZuMCyd7JTjUoQ4KwVV7i1CdAG2YUaZDp4Iq2VZ8+zDBNwFzitQvghN97BogfqHZrGKmyLrpqDXBIr9rpIoBy9hdgilhMNqSwVlMutK/6Crum2X0acUhNfD4PRUW4jUJy0TmidvGBDn0GhqI7obMVGB5WrejbQsYgmRSAY+TdNE1qvDJehqWZBQSTFFDlYWRBgTybCcxiWVfIwvThpm0kRhL4q4vdSiZSZmFjDLwyP6lFwku90sBf0yBNIufnyLq76OdFMTQlaJweHNAoaJ8mLJC5C8xr+x3fH7LsJMTmOERPKuN2D9Gv+/D9Wowi0tSg04AqITgVSCb94zharJ+Z3yXAlOjvysncrWgUsy7rosXhCiFEUKGthk643PB8SBb1EgNUWYSK/ZXRpdEs7eyIsxsD2QAGHmP/q7ngOGwyWPz/vK+E7xz3InEt48LQ4IpSSoQ9lozgDwfDagYRmZJGBXJU3IEk9pMAikm6phcjHG/+oEchvkIhK/B1BXgzJe76SiYMn7w353NwlloSE+WqrsNK9LKz+dhyMvT+NnOFMV+OWMy2qmnbIvsQJOsDl46hSz7bcxx83DWhGw+MyfTb5h1Nu5yc44r274U5lMrLHkQL91WD0wimTrL+suCWhqJnOl9NCOVKYC4QOOKjJkznKEU86O0ReruccdKe8TwhAyUZJeycCIHd4cmm+d1TVm4j2EwdVlqEM0IMSVG1QOraK3Uao6ZN2RXCKaU3xYHV76yoCNXkap+YcSVoUUxqAIiciwhaHQYM+vXeg8ZuBJ4KfMuB2gyHVqkbJKqV6EBuT65JMX2GMI1KO0KdR8pBfyZOD3TU4ngTce9OLBqNklW1lkIUgTEGkjJaerv6+PJ/ZdGImDQE4RMQqpcj6y4MzBFgCUhPr2fDAYqvfSQweFE5EQsH5QgdEkrUi/l0LgLoIBEMshjJEyNt8mWaAAeMa2eLIICnAqgaX2Z6MQo5lf9ksJcKSskBCiPYcIknSMeTeruKVCvBf1Zm0kxX80IMpxG0KzDx2moNCkSUWFHlWYj3SbOipoNVOyUcBAZjhM8S58shgAZ4mMmp0o8YICVxY9jqyTcmoBg6cvciQ4jykSqwn9SckXk94l6TgiGdIaoekBCdYyUCxAffkoxNsGqesKUS1wKMklKMaNKFilAzfurgKlJGwxUAdCslABLM6USPtKLA52YwP4uqjaGmJm1FvMcB3IesvCxiyrpgeEqWiNISSdejwYfQ7Zbs6q8x6kLI+0BrEdnh7DNULRepl0QfSHDlxGBQZZNq3WSwo4x+WQ4Y5wlzchyRUK5ahwRllwYamLiGEaciLKNgXv2n+G+pV20XklqiTKUz36mQvbSokJJZovNTDOV3Ud+dsbavzQUEwTFyvdJpXBwwcfkBTXeiDddZpGS6RAzEC9UnAj0tF6N4VNTTITFTkIkA9kDyCNnfV65zssCc8xL4OIY0koe5zx7g5zt1PA5ek4vn8D4zTOQOuX8PeVmMu5K1re+j0P9sB4D9Ox0NsSfz4TMEMzl16X/erZaPn+WQ33d2Z/Tv/ovzkZZ8wf/zbn9Ks2CfpjkxM86n1TSHoVTunNlC4wzKV9mIZCFmbJBfXTWV/ljU70udJ5sUFHzRD7rlJ3ruOPmba+aZfz+FTC4/DXpuHn7vYBgRw6gYUDecYdgJtvswvmPuR7Vn1QYJrt7ag9n3UXE4UOm5+y0BH6JzcJlbTXp6dZHy5icbLeXbTa6e/lcszkX2iOvR7y025fa6/w1j++vlx1l3JFfvhjxP5ryNanPj+2TWk90vn9d1j8unu+rXNdwtTP2gTi/l1e7S2fj3Ohi7VX6lDoNGcM0YFY97Wzbs/ErA91qElO6Gr5HR7+XjzkMq448J+cZ47NrHP6kd6OK3Iw+afrZzrL3RsNjF1p09P6ftY/aXjJSBSyNgoiRth4+K5e0oYpXjzzzWlOlzzM7w/MJMOqvxA5kPi++XuVOqUdZgeDRfas7wPlf6Z0uf2Ws1Ksc6cIeuIlaK+nX6D64WBw3X+nvDb9+SV8+147Z/vX35Lg5c+EkL6hh8sDLLTLUhI1prelL0Yz2i5zb8Sv+SBWHpkfX2cJzGLKVhamkoQ7ZSFlIDWMR51ZVL5M9I9u9ZN4l91ZpEUdfyV/9VyO99Pv//bAnjD5uZ5PmyAM0kvGhdqjQtexATjobhM7/Pjz46MQ9qYPk3YTXCKYmgpqvFJhSjaTMQC+fjCYBQLXZuIksm20vvxlkGMZZoIpO5VIw9YpP16Wg5hW3ndLPS/aea6w66fh5gCB/23xD1wnbTlhAjNtahpzxXUfrWCZd85Sf50wAU+7xlTbLmzzO7UCzWooUGGEGcnBk3sR1li13+WlKxuWUr9wFYGZLMm7feX1HFTac6qxEonYJmHqVnampcPxxqcUb/9LVF17lQC99h0zh+A3Hgym9TW5T5bBLOsFm7JEn3YO8407Y9msHpjjjJKOkju4pQ4YqA1NsTb2gyFxNU0oL1Jw12r8y/KLaX28joOz8HVHE0vk/puc0U9/7RyOwOkN0GSWpRLhKQ5JlY40gUtE6KEfq7H6+dF/HDj4jKeVftONfg6lzLfZawVTObKtE7JffPFkRXAWYfB3B1JSghi2Y+Vh90UdBbTvNVjpq+GsGpiaBmqwlh+yI+kHp+XIXHjrUOuZW5B53yH5Ndx/HM9eaVcubUF8TmFLJk9MBsSGAHdMc12DqQsP8WoEpRR9e1AgPF4bjQDifXUZiE5XlO3zOc8bOUZClIjTKMPrc68f/6cio8N3/SUFmQW9ZllWWyaSM7hT3mf2bfYcnl4lHL/b6i3f3krstQCzTvXzBQeQaTP07A1PUBI1jrlR49RpMDVvgCoxYnt7uCz4dr/z1L5uZeuUT/RV9UXDjKzJil4MppU+77CVtmQMeJoOp6ZmpvOZRhrk538gD4ldgpq7B1CVz4rj7cM1MfYEnnChd1ziUrS524NHfL3yWMunmPJg6v/0F1uncvgnfXgZT6U/+4SiY+p+zBOIRQEXwpMWlQyClBLkKVGVkVpatNNoWI8yV/Dl7mC/0JPHh0AVDv0BTql2e39evUjN1HeYbvRnKuHPcS0J812Bq2DwieJ/ydZVtpw3FyJOae8rj7++Ul3l+symJi6scm931VUJ9QzClxxuVaXpmP/HSOQi7lA+IsmjDpWBsWhZnEojTQ/C4NssLpyl/kelu0jWYugZTV3lOx086sSqyLjhkBEyNaLvPkqsugilTg6nRQe8i+Br5/VxUhmBKZ0SPnFzy038wAqa+/z+MhPmyb404Pw9FWfqpPPd75gszBkwNn8OsGOPog6nclKd6XYOpc8322sJ8sgzPAVO52YtX1B99DcN84kI+5WtaEbma66eb8PL1UnqgmjKEOGUzvPbNVJmUyYe5CKakNcSva3yDTLoPece9imYqF/BMYOJyz/kqYEqmkFdo6LEob/y212G+C432axTmE0JHwNRIUsUFF4KhEPQCGFLC7pFIiyTUjb7OEu7U3zPBOn8UZ8WXkuain/znZ2BqNJtPCcgzp9rsMOpvioK4ILA4Jyi/CKjOJX6dy6BRsCwzcZs8sL30jWsw9e8OTIlXUs4rb7L9NdNM0TNrmpeMhVdoq0mT+NT3L4d5nOY6vxLbvGKY77zwXLPreczUJIZownGnLzg7KRNsfHrJRCB+RTA1NaulYqZju8s1mPp1B1OMmrF/aDwyCqYyADX8V4OiIXahjYZuv5fUSEMIpYNvZ0J3VQisB4PmqyMv/8f/9RmYKv3Wf6YWYZSZSwkv+n2oOl80KGNNR9FGmS4s24NNfxK6z8R0HtahP+4hioBIl3RwHFh0bo5CKXEh/kMs8mk74isUhiFicZTOgdQ5K0BpwoufDyf1/KX00HNm7Ipo5IPMw2pk3y97Z519P9caYQTkXn7onPMWr8W8FfFZe2TtkjWPKNymVShzO5YoGffK8fi6KkBQvlpjXpemGZ99l8afea/c0EYeqNG+PuP2Pa3uKWur3HX8tCLiSQhGSnJM+tLfoM8nAYQpWb5JLXTBVOalr+dlik3UPeX0WWGH8q4pv9O9Eot36bVPOm5Og42yh9mzem7BkHPOrFjIsjbjx6xscn35G8MCzyNYLjuu/JsX9RZ/10lM3OWfq2DPeQvh0bNTlhtj9n0BpKtb/QrZp5l+MK8txQMtb6KcdL2TnoopPpfJP8sGyTww9QDG0+HYL3gkFgNoJvYkrB7BUlWOA6dcRNDtAL6vqoo42ldMPOV032BZLFbJIG5hzSUxtg1QK/aQRi0EQSjVHTgdBH/9j87A1H/y3/7jNI5idHp9HByc4MXuEU6O2wgiGqkVUSnPS/HOMDTR70WIfNJsNhy3iJDGdI6BcrkM27LlIL3eQKrFy4k5LmyWk2Cdt4hlL5T7b0zDPhr+OVOCqQl0e+5EOsF489zAMwRTig5UnhXjX5PB1JSzloCpHA8rMa7TqPrCvzznqaWtrwCmcgetaUGc2D3QRTwHTI27ERPaalKmUC5DNKHfTRuqk6FSasSMu149QI5r7Ku28xRj2td2kwkTU/4TPuVVy4Q3zkRE7TOXbZlkb5AzNkwEUxNAzbTskvhETQQXlx9cYiH6+c7Awauyr+KrlQumxo/B54+rTmAUTOVmc17peidbMuQMdyNdVlc8eAlMXX7Ngkty7hEB/lcOTAmiJdmTsVK6D2UnmrnTRyRrLFhSxorWwAYcz8Eg6AOeA4e1QaMISbst5sB2rQrXdTHo91S5M12rkgtkHsqGDzvexcq8h62tTSyvrKBULOF//C//ozMw9SBIZRwnBnryZAc/+ckH+NGP/hqPHm3jtDFAFDlI6ZoLD4bpwWKhT7sAkw7Tjol2v4M+C18mKayZOmozs2L0OPBDBH4Ih4VyWU9NqmFYsOjwy0pEcRcxyzRMMUFM0i78SsDUBSClypDkchrazfvyoytGLOdBzpsQFRU3fo1wBTCVN0Ao5/U8lmeCQPmqk/yU4CJXzJ35Bo1rTSm2NuY1wW3/SwNTVxC+T+2rMCWuOLfZlGuLKx160gQ/wRF6+mPT42bM2MBJe9Jxp2QmvywwRRDyqgDoYqtkdRUVmFELiVfd1zWY0guvIbjg73+TwJSu45klRg2ZOHXBLH7NbyRRpMqVSWUOOtkbMB0Lg3SApN0ACLaqFRTLJfh+D0njBLAteLUqgkEPSchapKzHruqq2hjgP/4Pv4d331rHe+++i7UbC6zVjjcrIzPoQZqKSUH2Om6nePL0BZ7vHKHVCtDtJvjFLz7GLz54gOOTNmypW2VLfaaOH8ApFlGdmZFwXqfbR6/vwzAduAWeZAyDYUHWNRKrKj05E1BJTS+WRhg/cY3/KF8IeiUwpTdWcFOvJvW/xOmvi5nKnYi/qmBqElia9HnOjcpnpvSAMa7rXAFc5HljXQXE5/ZJThdXNTiddpa/wj2a9pCy3ZcBpLJukxv2ek2hi6sIwScxU3n3kOGNSQBy3HOkw0/T3OcvFUxJbb0v/rpmps632VeTmSJUYmhupIapPM/aeyqOkEYs85RKdR8VAdchVDNFagUwrBS2GE4niEJfSgbN1MpIkxCtxgkqZQ/ra0t46817uH//HjbX1zFbdXF33cPiLOCOrLdn9cQthznqtqVUZEJ3UNMRTZQmj8CST/sHQKsVotsPMQhi7B+c4Oe/+AA//snPMEhM+ImF45OGgCjTcmG7RSla64cpLIc/W4hSVZ8rSViTyYAhByA0yen0E1icqVmASQxR1p8uACkej2ecJxS9SpiP6HfsDDMhvMiBa9owX95xWRLmrPDuJYPTpIl40udTgqmJ8/AEvd24w8o0egVm6osP32oLmbPywNSkdpz0+bQn9jq3m3gTX+PB8/DSa9JMqZucJ1CZAOKmPa9fMzAl80qORUVenbtrMPV1AFO8Syq6pWs9CShSFVtZq5EslKrlKtUaDVUDk30iSQIUCwwD+7ItP7PMBNWyh5XleXz/u9/ED77/bZhGjFLRRn22ipmaLQwUZVrzJXVk4iLqvhk+nC96Z2G+MAhURF8q3VMnpc4ziNTbZhFzXWOVhVz7vtJu8bOjVopPPtvBX/3kp/i3H36E/cNT+EEqBV/9kIVwC+j7FKpbsOyigC0WojVMWwTsCc9q3OvLAlOZ5mhE5J6ZUxK0xDmD2tXAVF54KV/JcWUwNaat2UW/mmBqev+jPG8sATZ5Yt4rpsaPBXGT3OIngSUBvVOAj9dEwrzSmeSsHV5p+2m+NOl6JwGeaY6ZbXOVfU9IuMily7+GYIoTFwuOy/P4BcN812BKL8/+xob5eH1nrNQQSLHoNcEUYoqKBFwlkY80DmFbJIoMIPZRtkPMzRRx//5b+M3f+C7ef+8+VpeLKJcA1wYcBs3IfdmAndVQJ4BKIrAWvCpMnsLSmds2ReMZDfLw5x+ljuOgVCmjUq3CKbgwCOsM6poiDIIAXqkI27FFyMw8CXqiUEhOxRN/j1Lg0eMEf/Gjn+KDXz5ApxfCdEp4+nwfR6dddAYRUqOAOLVESxWHZKQI99yvJJgaDfGduXyz6G/y2sCUJYzI5TPiJK3WlcBUbn09yW+Z6h7JRpNAwNTM1JTgQVo4z8WaC4D8683DLK+q67h42Yx+Cx89ducTrvcKYU0xZvwyXl8WmMrrkwJ4pk7XyG/FYdHgKRt7WlbrSwJTwuBPyaZdGUzlpNzkZUZeM1NfB2ZKHtLMXOmMkUIMk/YFZoqCYwiAso0E5ZKH1eVFLC7Oo+KauLVYwb2bN/De+/extqpso8IAKLhA0VOuisJogRIkviOkaSjJFCY8hH6M/oBacv49xeLK5hmY+mf/6x+mjutKRl65UhZBVonvSgmFoicAi4M88Rh1LPTSUWM+nRfU4chScUymJozuCN0e0OwAP/3Zhzg6baHR7KDT83Fy2sLe/gGOT07R9h10Q6W9YhYgL0GltDMkyAnPFqZseHkpwYyKflqOUvPHRImSJTkyMovgjI3NCSj7u6YE5by1s/sIA3XWhZQWazTzZrRkigpMjk4+56FGXmp8QnbvHOsxcm4pYMq1Z7Op+uysPiPh1MWQ6MjMK5ebnbf+u76+1EiRiMHZsLjYuScmj00ji5ifDzwBAEw5byi7swtM3RcBZpNYzbzzmpQkkIOmzveNiwfJL0UifTUXTF0B1Obehy8RTE3bP66y3UtGfRcmkFyh9xXaapJVwIRdGznnNcl4M694b35Tvrrw+6X9TGTi8kKeI645Q2bq7Ah5ylXVTjk2A5KpdfFsMxrszGUxa+6zsKCeU8Y2GNtKj9Ej+x/mcA7v39lznP0knovnShGcn2PUxJeBiMvOfeT7wx/PUVMjG43OGynsmKGx0X1mVe94Thdb+vwYlLV1tmhW/XCknfTXFbCWDDQ1VxvasFt8N7WYUImqZVfSjgmtDbiJtI7SPklSQwgT1DlFonsqOBaKBQeeY4KwYGVpDjc31iR0V6uWsLwwh1tbG9jcmEW9CpSEXQJILLmuYqFo/8RTtC2+ea4R0iRAGPoIwwGiMBBHAmrSe70AzUYDrXZbQn0//A/+/hmY+sf/y/+W0taAqYJMDXRsB2Sq3IILt1DA4sICLNuC47goFPj25HuWsFcjHfysPw7vfRzHAhLYmN1uD4dHh9jZ2cHB/iH2/BKenCZ49OnnePr0OZrtLsLIQBiZCCIDpq30VnHiwDBdGGSxeBOYFueYCNNY+UdYNizblmxBBaJ4XhnLQwSjT1I/lCCfZlEkr6pHCyzUnYZ/GQUxF6ev2ASSkeS288UWXyqBqCGnerAjy0ByTo+jCz2risBDY1RVhDE7b+XImpq00A9HzMbOQBc/V0VyM/fWUUBGzX+EhNsq/DsCMC/x6rrwnEo2X045mVdinnIwQJ5G7MyiIAMZI/9K6m/OYDytd5J+rsc5VecJ0HnbBEyNu14Jb4/9UGHdKWJ1MnyNrCW+MM6YNkT4hQ/0FdmAK8wpyCfVzq9on37ZpU4EU+P7M5/xLOx16a4nZQJO2fTCiE/JLk3UiOWd8yTMOmHb/LI9I2BqiJiyA1J3M/6V1xapIFYFpkaf8mFRXbn/6tPR8+N3Y85rwyjNKGjSP+tU/YyRGQWLAncytDxEZyMLs5cw2MhgkcQohCEsaYcsCqH+VS1yRmBkV6U+4zWwqgnDaiTVKVDS5IZK2x9mvnOxzvmfAEnKMZlUNtlA4irxEcdExwSiQMJwYNQs4c8BLIv3iuApgevQ+8lAGnfhGm3MVBysrixha3MdW+urWJqro+K5uLGygNub66hVTJQ9Faoj+6Q0VOoqLg7DKlmCsqMEURQKSPL9AXyfRI+PwWAghE8QRCJNIitFbEOp0t/94e+egan//Q/+MCXb5Ng2bNsW5snm7zTetGxJ93ccGwXPE1+FUqmEYtGTz21baaz4ndF3JobmQUeF0SLiTnjCMTqGi70u8PTpCR4+/Ayfff4Me/sn6HQD8bg6aXTRaPbQ6vhgvqHjloSlCsIIkWGCkqyIqJreVaaFOGa3MmFR5MXmTxnnzNzfGfyUE4VpcRtSdOwsuoNLX+JUZuq/j0xrI2ZHCbMBhvnNWXfLHj4lAr9YzTozYyMIGwVinAGliHAGnkbBUPYZb70GU4k1mvmYgUAN/jQDd1YNW38uD2qClHWMsls+8u+kyfv1gqlJoasRUDh67mrpkg+m8kTkeRPLhIwrYR7HMFfsDUneKC4A73Iwpe7DhCyDcec95WbDUf8KzutTztFf7mYS9pruFK4MpsYdVia88SfF5zpvks93BJ/uWmV0nPScTXiWchc8XxqYylb9l/2rxMpjb1MeOyh1a3UEYGTOUMSLSs8fLpj05xmsIYRLxDvpbC45x0QN2TaFjM6xlIakj40MHxfGGNlEs0X86JxbOO0eE5gjde1GZ7VzU+SF5uI+LSmxouwH1Gyq/pPrMplsRtG3OjfTUqyUeDtFMSy3JGDEMg1hieLQRxIN4NopXMeAY/Fe0DAzgFdwsDA/i/psDcWCgVoxxNb6Et6+/xbu3rmFpfkSKkWFyYR1AlDQmieSXCkNPPkb/u0AACAASURBVEXnpBa00mKJOjeFRyL5l+Cp1+vJ79nfCJrU7/EQTMVx9nmKv/f7f+cMTP3Tf/p/pPRmIJCiqIoXTHBi23zbcF16SqnPhbGiEaejvlsokMUimFGfZ2/+Pm4Vn6XM9lMXAZmeBOj1gWY7RrPVQ28QI05MPHq8jcOjBg6OGkKt9fuRZA3u7R2gEyXwUxO9fl9QLwXtgpYNW5zX+wOyOLZyQGX4TPGF8p2YHU/oWN2V5fMsxJZ179Gl/sjPfDIETI3A/dFnb4gPLqGZCWiItPVLGCUNltSfRo597jMDsZkgsS9x9dWUxGhm4xmtrH6iHkcmAQl76uPIj5N1R8K1Ces15vUqobfL8cOE8OHo8uECM/UrAVNjT0o10ZjxVPXpy9tCganxCZkqjDfuuHkbvsJkOP5yJm88LYs3ec9fzW/EFyajL3CW6jmaRJuM2eFwUhv3ec5+RwTZl22tHLKnfU0AD19JZirveicYYI4aWl5kpqgFzrWpHHEWv9DcCmiPzCsjp8iPCKbUWmtERDKyeNMfqb1qw8jsEFmoUS3UL167jDwaTL08EKj5djjrXDhrvcIfV+18tH2y/puF8thWtiYPxLBULdg5xCVpLOQMfw7JOJHmIIih5pjAJolQKThIwkD+ZhkpHNtAuehiplrC4sIM5us1FD0b5ZIrQGr9xipWVpZQLdmYLRuoVQqoVQ14rp7O+YwQtKUKVJGRktaIY6QxSR1yMRb8IBBCLANRZKEy8ETglP3Oz9l2/FcBKjJRqWav+HMkMqMfjjJT/+Sf/LPUEvCkABIvepSpop5KDK80YyXfke+ZcGwyQaZsx3e2D2G4TBOe5+l9KuYqQ4I8yYjuVrKtAs5RovRWWaSOAItGovx34Kdod3oCpHZ2X+Djx9t49GwPp40G/DAUM9AwTtDrB/DDGKnorQiwFBigBiujJxPLQUzwRSBi8PhMdjQRC5XFwKn6/SzUpsHEkCjJeuYFFHWum778sBtGDMvQNYXOPTmjICp72EY6f2ogtlIkI0BMP3FnM/eYyVQWIucAkephSoQ9eQZW9RNfE5ga1bldnAfOYYtfNZgaDyIzYmk8/hvP5YnT/KSQ2WsDU5Pv5aVTrVpWTjsLfz23IzM1JfYQBuAqYCqvxXJAC32i8ipvTR2Ky9insfhuehH5aw3z5YrxJ7h6DxHKBapFgwRzygQExUpnHUs/U6P9LCtXMjL2Z08ejzk8braak/Wv+sbQhf3ifRKJhwZTY+6hCrHpxfRFACiJ/iqSM5xT5Pz0tYwAJxUNUM7gKqJD6QlBii65kkQwKQeyWGqOmiNJVVNRPMbYkCIKWV7OQNm1UDVj2AZBl4VqpYTV5QVsbd7A+o0V3Lm1ibXVRWGo+C4WINl2XlGH6nhoPXTJnvVjSVCm7BB00/Ec4xBRECCJhUZBL0ok10+F6TLWSYXtZPY1jHPMVAa6CLhMQ8mJGArMtv+9v/s7GUUB/MEf/KEwUxLW04BqGOYTdGkImOJn1FYJYLIt5TSqXd0JlBQQOwNWPDFqq7LwXwa4sn/pByF+IBnQMRSLlMmdfJJLGWlEoTttGXpAv5/ixUkXzw+aOG02MfAD9AcBXuwf4vGTbewdHMHxyuj1Q7S6PXS6AwTcWAMn3yigF7FRVNVpw+Y52gpwEUw57FxKCD8EVQrjvDyODuehrPDe+FGacn1bTEovgrC8yUyhCqXVurDUUY+ZegbO7eLi6oXXoX05hoxUZkaaPx9q6d/4L70CIMvVEI0LmZ2jh37FYEoL9cdd1CRoMe5zAVOT6vqNbcmrMVO5ju85t1h6T24W4dcTL+WdNYHJdGE+QqkvC0xxxZ3DIF3hNk2uCTg18swPxV8lzJd3SmR1XoGpU5jhIqAaATVfcIBQAa9LQEt2rgKmLpy4/tVKE9iJMppUETcNorJ/h4QYF7cZ7lFjhmKrtGHlJeecl1UZG8yoZ4WSETCl96eAk35n/T5DLfIdCsAjYZUo1E4iVjuxRRAeB76oaugeTq1TqcA5Vs1XMzM1rC/M4lu3VlH1TJRKHqqVMpYX50UDNTtTQKmosuukRRXpJuJy4g0SYCbF6VKDkcCJOizOv4mYdbIesIQgpSh5KqAnDAMBciRcQsNBTBsozTplzFMGpoTo0Zqo0TAgmSk2Pllg/hzFKjR4jpkSzZQGU4pRUgwTdVK2rYTowkzpTD4BUQJ6DNFMWToWepluqlAonGOjMrAlx0l5IxIRtvMtTqGCChNhiQybwvMzkfvoMBYmwCDSJQBJJcbA8WmA/YNjNFo9WG4Rx6ctbO/uYXvnBY6OTtHtDyRG24ssNHuJMF3MJBSzUksxWcRSdG9n/DpF9ibWVV3WADMZlV/82WORdXCt5Rmih4vTbgyLQvKXXtmDc/6D0YdGlXUZ3d+oEPaiajoDWNlAoTMiRxmpDFRNGITVI5oDL64AptS9vXzf6sxHVnnZACPjxxU1U5Pq6007d1zJK+pXAKYmocBx95r0+6vcxytM2F+ZTUWrm4VbvvhZUQMyfaXLfIViHqiRCNIrAIQvfkVXrAmYd0BZ0+U8TFcBU7nHTWG8in9hlql2DlAxOWG8kbR6TC5/0JQU+8JrePkSVzrT6A6/pr5AoGyxX+oxLxtz+VyqTL9sNDwTiatdKABHgfY56ckIHJOkrGGW3fmzp/BdSAO5sIxxyvq4yqgjA0VQQu8mmQk162Mwjz/uosCYGs/fMjBXr2G2VgGSUEJrzKa7tbWO+/fewOLinAAeyofmKh7evFGHx3CcpTLr6OtEn6f/n733bJIku64Er4uQqSuzqqtaC3SjgQEISYnFcgYkgfmwtlyKP7dm82G+7CxndteMgyHHuPxAZTTSSFA0SAADtkB3V1eXFqlCuho7V7i/8HQRGVnVJZhRlhWZES6eP3/+7nnnnnsvmorWQPaK9xQMVxozg8V+PG6Tx8BpNp0x45RLiqCjhtsuihmfCCbRqMQUOSKJZnDVOYyfq50yCZKBKdfNB7A1m4KRAkCr0UyJm081UwA5YKHUZQcwZS47+SygEMLznIUCEBGXkctA2cVJNJ+4+Iy5EpE2emlGAcWaaoFzlJLH5+hQwJmzAGak4K1Fq9lQQEYJZFTnochRVEgSqgPOl78hmzoaEx0exzQaz2g2jyhOUrp555De/eAGXbv2KQOt+w8OmNmaxyknGwW4SilkQJUyoJIYAHF5gbXq5+c1Vo2lT3zjZYirBK8Y76aIqvCY8RCuej4XPrMUEfYUmrNdHwBF/Yv+CwNctoIpXHzm6mubfP81gqm2Pqn7nsdq0KS4aDqygqkVARE/HyvuiyVjbUHpVTvjSd7vDGBKAM+K6vWWWM0mV91Z6uu13YrGmoBtEYhPIZgyeYNbwFgmbZlLzwamnAneBVLmFsuBm1iJHCKpFNcFU2ZD3Mi64iF3F1/qfjvBTumeqbj5TG/lThOsp83HszJcrBuT5JdIEYCIvQDxdwBUuqbHdAPJylqPaHt7jXa2t5lV+sLbb9Gbb7xKG8Mehb5kIR/2O3TxQp/W1+AeE5DUB3hKiPpaxy6BFwpZy3GCLGH9FbKTa5E91TwJiInmEacyCFEbGNIhjsBLKNHUC5ZiCMFprHvK2UIBpTEYLB23Bp4MUDGc8LwF3ZQrQEcknzFTrJniaD7Xzfef/ksGF55E54luqhCk698AUaqLyrVTzGJZkNwiWLLcRZZM0mWtrMFI2Q4dkQAVHVxM2UFxrz/KyOCcaJOlMwgA3iT7hETu8U8hzxNvrYAqnv6coL3plOjokOjB/pw+vX6TPv7kU2a0RpMZJRkSlRJdv3mHPvn0Jo0mcwo7XWauojihSRRSlAmYggHj+nFILa8CtTwtg64o8mtjLyAAIrRacrUchQhIrg7eJNLUB+Y75cUCVjT4AfoXoGuriDwcHufi0QgFnrE9uhJimlYdzLqqkjwfIqRujeYDmdqkmWqbqW3xVLFdEzPFo6EWHKjbr4lNafxumUbXbNPC4EAz0ERs1RtMYx5XQ0TL6N9qQeBqpzxDJz7mXVdkHmWKOpubrzFXVEO3WCqeuk2wOq99tbGOLWkVJEJY8w2dcIs1deZiCoBy+xp1XmeIIhQJUX27ToJHY/DFBkG7xO42+zhn18DKSGBV1YuZKY5AMVrIfhfQJLsJS8Ribe13DtYCdEFUXSCyGhjsjEPRNQqdf4daIyS/2xWmaj6XYzCZgUMDhBQMlcCtjNLZlLfz4GniBM0ihkf/wwb3OpIpPIZQPE0o9D3qdX3O2wQXXpbM2cW2vblGly9dpN0L29TthuRlMV3YHtBLL1ymV195hZ67tEvbm13RNnWLlAQcXSeZE9gYS/FheZT4nd1tEm3HeELZKBnTiLaLKWNglLCwnQFNAs8Y7KHYX9e+s1SIddJgorC/gEnpbo0Q5JJD9rlE9Ll/u3oq+50BFyRYYLgcN9+vu5qp//R//ZcMjBNcbYjSE9ZJxeQ5iILLTzRRwjLZ3xLs5eql3Cg+A1X22cI7a8PNR1wMT2GbJO+DJfkyys72Ry72gPNWSGkaP+hwXUFQliAkxfssQMrwv72zEkq15rO5CtyR1kLkW3T3wYRu3blPN2/dZUYL2d2nsxkdHBzRh9cf0PufPKDj0THnzYqYTgwoRN6tAP5nCOHhT8XNEdG+ASYI7uOsy+wFJxxNJEqAVfe41j581w6KYCDJnUteGpCH0Eed1vLkaDz68BDrlbr6F3vmAVrDYhUkz7ozIRhTWDFDYD3TDKZaElE2GYiWKLJGtoQnteqD8/g5q6i6DcjVXBfu9epgqin4vRmA8HOwAkjgFGf55N98jmfm2xX6Kb/2XEOyQm/wI7jayV0e4sSZed3UVNi3JWq30d0mKRmk2U7OqTKoquyOlqXaiYSQzkHOwIi1uURZK1t7HzKCfomvVrdxQR/nSaqhgDFPZtAgOS41+R33BpQIXCemQ1Lr5EkSbA6SirAYFqmLLKAVQGH+Dzvs1iJbcLPUQcAVElgn4yMGVQj956opAB9I6x1F1FsbUr/boZSZFKQlkOg1gJUgm9F6Z05+OmeR+OYGANMevfj8Zbp0aYeG3Q5Lcfq9gC7ubtNLLz5PV567RGtrMi7Gx8e0sTagjXVoozT/pq7pQTJxjDz3J7JiGrWBhgcUpeJdElYIGfqEYRPXHkAT0heJrlrAX5KDoiAYUJYVEfimMzOXaO4w5W5SAoIj5KEenzDz5kbrlX83AOW+c9LOOSL4AKZiTsuE/b73vV9TmoKIHheYAlwtMoLrJMM5M+SFG8/zvEZI5SsC4Id4Rj6iBwzYMXuEvFgCaCTDqiSFF79z8YJsCYQY+2ZBDGmqJ4MbAE8AVgBaHEKZCeA6PIro9sGcPrkzpmvXrtGHH39EN27eouPjMXcwot7AXh2NxnR4dMz5sFDQ2ZKWpn6fgv6WpmpADg5FuSl8uOwjkmcIbkZrsCTxoo7XJfzDDeUfWymq7oiTlnIBRvmeR6Tui0yxlM3Uu16E9hYMWf0E0QammhiRvM9rgEmba6qpRp7kBHtEYKqJqcmZwepzYzyuDKZyVvGUhlorAKxKMNli+pRn/de5uaNrOXUH6Ar51PvVqnSKI2HlXv86B1Nu37DureYhZXYkj1g7CagawRTnkrLIb9UpMZgS13C3EwpTBKYF4EGBAxMHbIh6bBuMqeFUCpDcCH3DWiCADQ4S833NgwR3WEpeOpeklNAJ8eZgUYTR4ag6jq5LqBsGtL6+Rpsb69Tv9ajvR7QZTOnCxoCuXH6OXn75RXr5pRfoyuWLtL01pI01EX7jEoD5IAqHdIkXsqmkILCoukX2VIETJ3lCfyuYyvs2oEnaoThD5J+AEgE0BmTd35XNU5AKkiIMh4X8Jp/4JAjM9USJnTBvDgBgQhSNuezMKmCqSNop0Xywtd/7958hmKpkpUBlwvCURdU26vOUPOhI6y1LCQa/dsQ/OXPFRk6QKtIkIEs765ly+kLXdpyDwqeu6rEkdFATfLKwjCjoCJgxsOUmAJ9mREcR0cEh0f0HMxGxT+cUAammGX3ws4/o7n3kxrpLYwjesSCBe3A6pf1RRA8OI5rMZry9MWqc+yojmiegOYVlQ+JRgDO0gYFa6jM7xZQlrhGrFda6SNt5ZQPcbatfoxtYS5MQgZnitPwFDV35e2lGflLBVGMm8kYXobJyTaxWG5hqMlsr1siT5Kir657q4XC76T4HU+19lG8BA7giuyQUeT3UPkt6g5zFOMWlFNfUAP9Vy1PLTDWdryUBLru76vZ/lMxUC5hqZKYKDuJEy9ndBHYJ27DDQFh7aH+46C5Hf8EAFykDhO3jQm0U9IbisoIR4vomtuKHODtgvRLcdPgBMzIejRjRcEFeH4zTXABTJ6SNjXW6sL1NW5vrnKoAx8L7he0teunFF+iF56/QztYWDYKEOrMDurCJ3E67tLsbciSdxTsZI2pTongnkSKAi79RFgHMCeCThbWmTAB4AmDEtarUJOXPBCQlXkhTGkAx7QCpArzyoRzXw+KiHQtWySu5+JLWyiJdROdMOigBwZKjDLnX5yszU5ZnynRUAGQLGdAfJTNllZVPACoFUoaTquyX6KOcJGn8qzx+UqdOK6FpqEM+GQEwIRKQNywzGBDFAWxpBCGMH+e3gs8WObPgKpQXxgAYKiBd04bN4fLTvGxgZHkVoK5EzmExR/JR/ExpFsXMFIGhOh6N6ebtB/Thxzfowf4BJxtl721CtH84YhH8/f0jmscZ59uK4Be2zOjMMHWIgq7kwmJqGKALbJTH24qLEkuGkDLVXHGMBzOneDjnuTZLAKj6/lt0U+1gqsXd1pCduzVpaFMW8xZmqslFeBYgVp90U8bMytolPPxahXwVe1gURjr93iJCPX8t0wNwWawMplqYqTOBqTaA1/R943ciiXiWwFRRa+/kHecs2QxuxO6UXX1N0XyYz4J85S2MlES/CTMVzWcSto+CvL7HAEkizZCkOuUFsrizxBXIy2PNP9VF1DyoH45skySUfZROuXKFrlzZo41hQGkyZ3u5tjag5y5elCSXl/aYhYKfBkCi3+vS9ibceapjSojWYDawaFcMh17BVAQGCp5FtJcrnbCOQBgn1u5mHs1GESfxZlsURzSbTlh7hWsA6DOWTNx10DyJyw7BXYnfZY0y21rNEs9zM2coF7G4zKnC9hVzq8fSG8EBKsl3SnExe6haLAZSrFHDu/YnZC+sxSqSci7r5nusYAqCduuIMqCSknRFAj3p1gJWSZ29ihRK8MAifwTzipJnA8aEVwIit+JVgNGOfGvU54/jRaA8PY8GgwFrvyAmww9+RyoHnBH5tBhYGTrmiVDzeHK+J9wOHQjsXpOko5wHQ4ec4nS+4RZtCPH7ZArwJhlhpzOim7fvseD9o4+v04P9I7p19z7dvvOADo/GrL3iHFidLk39gBkuRCWKNhFuQZ+QJsIHk8UxF3h8LeO7uTs9We0Y3cmsX1HQucmItIEpy3RfdQwz0CtHijWAKQGD1S2XaaweHjwuMNXoEgWYWpHV4skP/bEMGqjY5hxMnaLjOBJwxWi+FmbqTCVhzgKmmicA8m3uq9JMNYjbJYdlE+v1eJipZcCUGOpFQNU2SiTeWtIEiCtRotIyRMRRSr0ugo+QKDJimwWAApAxZ5A1Z7kUGB644gB6Bt2QOii1Qikl8ykLwi9sb9KlvR3a3dmiS3u79MrLL9FLL1yi5y7BEyMuN5jcQV+SXIIasHp0aL/FhGOugEkAWcQRdQqYC3mJRNf5sM+a0Rztnsco/Iuivwn5WUCDziYFXoevA6VYZvMpA9AOAsbYH2g9qQyc1sAT++m+ZIEPSQxE5TFKvLDNkmXiiVHEgEvB1sK76PrYhQomyjBBzihmnB/Kysm4uaaq8k6VNVOP1c3XBKYYsTMFmkeIqkGQpbLkj1BU6pgKdO/U82iWa6nEmHDYJnd/RincaOz/ltIRQgBK9yNhFwoOI+s7n5r9tQrIUE8oRcIvFdlzFKGU2BH4jJUFclMJsgLg8iEOZDebT+PpXNYj2AeATKMnmN3SNKB2ucZoIYXD8UjSOBwczejuvQO6c2+fS+uA1cKpRh7RremE7ty7R3fu3afRaCrZ4vGoZQHFWCVEKQvmEYEYAdlhILKODOWAIG7XfBv5wy4Thgy4alP8+MAUkqk2Z16vAw9tYIqLcjYAscaiwQ2aKXccV028rWCKhahtU3bF9xB8tsZl1h/3XyOYWpWJ40ivNuBS19UtzFQrmGoaGy3s0srcIxZqzxiYanrC2pipxn0RHZeo9Fkj1iQeCNonYagArPAZWKW14YC63Y5kC0+m1AtiGvS7tLW5QXsXtunC1gat9bvUQakVL6VBV0TgL0McfnGLa9EhMziAU9eZOmyYSEq0tCitwjVtVAxvIvksoPEIrsIedboFQIFHJU5mDPwQQSfFlDMuK4fpEw40LwloegxDrSVM1DdodfosXRC/uy5dtvkJhRkAmUbR6UKfZe2QALH+XkgLw+RixZVgEdOtf7rJIyxNhKDDIiuX7e3RDN4mrRF8WjBlAnQ3qefpBeia/dzNGcXRfQHySxWFjq22n63+7W9ct8tMgZURnX0xrS3MFdA7sUDP/KDGWwmFB0Jzrj5a2UJ/ONzT/hZGSknD/DlA1IXoiySqw0JTeUWRpsxYMVvF0F0yrOapHTidQyT0IqdGUO0ShgcEeb2+lF/BzTLnuds+bUUerKFSGXxskYdWVodpV9x4iOFDosOM6NadiG7eukVHRyMGTJJY1KeDw2M6PB6Lu/DBPo1GE2W/AoqyDh2OUgZms9mc5lHEGeEl6hB1DVWob3dEHNbqk8a1YEVllHch5gO7J/5pS8dQDHx+Nkozj5CDesc5KMDAkm6ZMzO8biKPE5wumj3+K0+IXjqD/snMHEd6VJVIkLxl8sCbC9nEHRwQTShmfRLU1IxT13PvFqzWJ10iSZw1VN7k0nVxTpWC6VzsOicDPH9x0qoGXAi3GiK0AQdp4+lBnCwGzpDwc2XK8vRtdfeQNXFbr5w8Bz8VDWVd5Ij1x2U9TNP3DVF1PI+5h3aQe/5xZTinMupVfZ1Tx4u9I3/lD5MsIg2sld4583T+UkNnf/MFF/zD4rcyv1cOPHvIbVWTowOnwTKZuBZ18Ya5beYbJ/yGyEaKJJYCjOV5583gVkOYfj4/WDRZ4d7K48Q15xjmE7i0uh5RN41ZswQZCYBRr4tatkgrhOYhaXPKn+/t7tCVK8/R7s4OZw1HrTqfIlob9Gl7a4su7l2g3R3UqhOgBKE3st/Ay4eoOSS3RHtZkuRkxMFnVkpFPDJWuFmjCFNkCJcoObFrXXBmzFKhRApn9TY3JwNAqbOXaLSdBBFKKoMs8ajjDfkWY4EaIvIvgLsx4fp3rFEqexd4MYp2pdSF2bAIPb4PZsVtklc7ZLcsn1MXcz0Xs6aMB2bieHo3NgxGVGw7tuDs5y1gqqjHJ2VmTGwubj43aecpNVMoWCjJOwU4SFJPSY0QhLghi0k7DXi44Im7x1xLCk5k9FdNPvUze/5c6URe3r9uTxe0nRSuLT8580CtDLtXsMcAy/qjSCWBaz/pEitaa+i73BKbu+KAkG8212fpFJD34HiS0GQyoaOjYzo6OqTxeMIid7zmWZ/ujwMWxt+5e48eHBzSwdGYHhyN6Wg8pdEsZvF7nMLMgFWTTPBIvQ/hu4+UDpzGAUwi3GsBp0vgHxb5A00jg7xqtNjvHQhbomHIZnjzGom6j9Q/xOBAKlzMELrKSadEdFwkSOSuqjD6yk7maXn5irtEcZ9BYOELdFYsuaHQEGmdNFih56EGIsI9F8dlwUaIcSgAvI4mfniheZCyPUXcg7TZ7EJhcBHBU9xFHp8IqLCa6/nQUFCrOc2KpUHRF5xejBnYunHsFjo9uY2xv8s/BfbkehRzNOmKKR24uOoKKO60DV3YHv0Us0N8lRfIdL9WsS/6jLpXggm81i2mYcM1O2NIhuqDEawhwTgGBBQJ5JrSYm5FpLAmHmajJAw7D1cu01GIPmVM2//yG2YQ00stzLUKQiT1jRhHGbuF5bN8QugTqQ+n6xdjd3XRhvGXdxsDMGyIZ9eRWbCp0OeVwZD97gDj/LjY2MqgCLqQKDywigllmqIAv0sovix7BXzI96L3waeirwEIAqBhsTcGAfQ/yMuUJTQc9hgA7a736GI/5EK9e7u7DJi2t9ZpOOhSN/Q0Ki6i0E9pa3ON8zJtbq5zokojjNynwX5ngOSQ6Qt9peMF2ce5/1UfJBolJ5VF/p2k4ynyKlV4Yp1GFDq+Ojt9lud30RI3L28WzyOJGarPbdduLj4jAuzzRDu7STNl3xkDJe/oOwFTVpvv1AL0RwumVpnSHt8+bQJjdG5d9KJlga9rPZKmusd3tT2Y1FB7m+cUZxi5A1AAWfEAMYDzPIJofh81DWfQa825rM7+4THdurdP9w6O6M79AxpPI5oDPHkh668gnj84HtHhwTEd7o8ojsSHLcnRfHYrik4sY9AFFyN+F5ZKQDc3lKOQFVCIHJNBGIvjOcO8ADKIzeAW5W2Zjkso7Dg6IE1vIXmRRFDID3oOpmw5gh6CclKOKekhDMjK5mAdJSGe9p4hI1vt+nXMhW7PYFpcozLJWSQLEu/p3VHwpzpNAVSKwnJAxdvY3ZQIVQZtC6k8CjBlDGAxBRWTiY+ca3WsR1PUlDKsq4IaAITV8ZDmJPnMH2e4F5qn7romYWg05fNqEpGjrxrJuKZ8T6lHfiIGU/rb2q8IRSsgnADovKU8b+VdhKHBHCE6H/lxJhk8vhZ5YyBJv1YOWm+9sR6mFRKgg2YiASTLuRVMud3OEckKLvHOQE/nMDaWqHABNoGja7RAG89p+tirmFkYZi1zwtcLgXMhgAZ1wmkC8HyBdUJEF4rvBj7nVsIPgyfok9AEjULDuTn30uaa6pQ2CM8ZGKTpUwAAIABJREFU1AdS2SSlTuCx4Htra4suba/TK5cu0KDXpfW1IW2sdzl1YI+1UFIJReL20TaJ8uNSLcrKQB3FkE47aSG/lfaTO7+739vnbe8MM50ElfjbckF+5o/hyid0VqcVx8hT/lifmV3kSHhJAsqjpEGAfg6mVr45D2/H8mTqThZNwme0AEWh2d46LJbtnyCviDEAuRuzaDfXMgRj6IB1hgQcHio7uBABovXjifyAlUIpHeAAJJADORTFRPsHY7p//4Du3L7P9RIlZb/UN2JXZJrR8XhCh0cjur9/yLm1oBlDvUNEK87mCXkBhPHigGJqVcMFbD2I43D7fOjLUB5Ac20lKEQ9YGBki3nBZsXqnydgBSj5RoxzMgp7wjLZSk3MjxgLYVdlZSO0NRbDmiQWE5lq6SpHhbk0F2yx8wevepRpk5tZAD5rqx3YYZ8kBwYXSVJ7lq+VlZHTUgMucsmRmibFq6ve2wIcwDSu/OIKBqsBk0Vp7MotOPWOK+Ioua0psnrXrcYF5FePGx1/tQt5B8hUHYArIOA+FWymbGbslH1eAlt8saIkFdChVJO94xAQX+bH0l/tocOzwK4avS6VTegSidL5bAFdGhsgUUAAQkXdNCGilPvSxJKipREwJLp++R0L+EGnyy4jLH7MADJLY8UC+JmFyFvLpbBmFvtHlKVzqRmLoyM5pUc07KGALsqcIEN3SJvra7S9JbXk1teHnHcJ4IkzCTCjjtxQAW1trdOlvQss/h4OOsww4XisxQW4CgMa9D3RL3WEReKcT9aVuvg14QFfAxNtEpknQBAJniHkLhbELjAy4849VAJb7nb2vftZmQA4bdRoG4Fw6gfwzDsgn1d5Mi0OastTa3dOMpyDqTP3/EM/QNNgdFF+1XZNA7MMvMwtiM9ZMMdCeBlEBfslf5vQXdeuAhDUT8whu6hhpAy65vLkbTCNAkQZKLHFE/6exUSoWABWHHMLLxB1cWW6LkQjHh4DTB2wbovB1eEx3d9/QPuHE7p/iBQQ0KcJCOM2aF6t2TymySyiMUeBwF+PSVFWZknWJ/J3mOpn4IMVrgrnUSLA0irkpstZ9WdeQpkXYw2Sr4gLsKU6N1fnpQmHbfXM9IGrQi98dpKh2MCWa5C4Ichsp+BCXRhyXkcY5x7L3JZmnE28mpsuo8wsB5UlBHQtst4xDoxYMcos74vTPiq4Dwj0WMFlxv1lRv605z3b9mBDV6bTmpJyueOhqokaIl/b+iaUl8F9bGDKsI8LrBwwZQCreDjkenM/m4EqXV5BMGNsl6ZKsTWALDJOAjjZPBOXmUZVS/JGLVOVgw1hlPLtNVmlhc4LiBJdkrnScW6kJ4BAWYhPHFPboWkDWCiOZMZhSL0uGKAe9ft91iiFEETEE1lY6vaDXo/LoCAKbndnm4aDPm1trNH25ia72taGfS6Bwo82zq9rFxyj0yHq6U+e1dtwnz5yVi5FY6YX1T/afQzAeK2nXKH1uSZaxvxYBaB4PkTyTcfrUAZUOXBwxpBt78pLquwPa4NrXm0EwNmexFX3RnR6PZjibzRiXW9T4f48Z6ZW7fTPfj93sJZp2LaB6dKTZVchgxgzzKY/y8eTuLHcl9UxxOdwnnHmVxtZyhKZPAEAhxkpDTfFs8Wfqa6cCRAHcOEwDMJUPwoWC9niIxXMT2cJHcFFOJ7T/iQR8IQU/JzrQ5KQ4h1i+f3DI9o/OmJANp3Omf1CP0TZkGJvl5Is5IlkHs05LYSkhoCIfs65WezlCnszL0VKLkoypPzHeSUpnrgbLfjAhNOm+ZJi2h67Fjhnh6ko8n4XIGkApxDdC2DS5Kg0lSSpCyDKQIOJ952/7XgqMMZEa6URiqSzBsgcEOWMBQZR3lzOWz8t1n/FY6eWMmk4JgwgEuCJNu/Ur8eimQL0k5QhK73YMNYzU/UknS1dGgBvI2UGMIVAdwfYMFgy95zxzoW4unjedfxYXcHSO+tt8szUlnladEn50M6BmetklmAfmRyEyRFGR1MeIHwejnyNnJYiuQqaeNtY3a1yHKQFQCkzuNzWuj5tr3WZrUe6Goi6UY+Vz6G18zoBEkwOOEHl1tYmbWxs0NpwSMMwpYEXsRtPgpHAdAW0PhzQ+tqAS6ZA+wQRN97xY0FL3LtwyZWeCKu5a+l2eHvtE3uHF3ai82S+DOLnWq4Z14dUCajByqkRNNI7jqQ0idcBMyUHZY+CuqHs76p3+wzC77K9KY/vuoV8G1N1zkwlnG3+XDO10ozZYJJyZqF6G9NMVX27DJhy2anFYxS+dPdzffTUbVV8Y7UMOW8HXE/JPC9ULfoEARlYeQJ4cX0onRct6gFpLVgcqn58K+yMGRarKM7MbtF5jg6ZxetgtTC/h1ZMQVkpnevxFfJt4Wc0ntN0PmfgIy+PEq9Dkd9jgDabzuh4NKKDo0M6ODyg8RhZ55EaQldrWvfcstYkiUfHoxlNwXxNpjSaTGgyBfslWeqh2UKyOIjq5+y6FJDEeU48lO6BCF6Aj7klpSQRokAgvg+0RJEI9nm6ZvcFDMmEmRrrN8uwL8Zb+pLrR2LGNjelsmB5SHGufipcfRI1J31jiT7yu80zfAwfVM3AbdI14buy6Vj2ocHVwzCswEwxU7IqiFu2fdXbJWc9bw4sKo7fAIjaWLwmo2YF3XMwZW0w1ojzXwnjIalgZANhQkxoriLxPDzexNXY0gTbLOrJWSxxo1lGPRl98nLCzgGENAu2lDMRwXc3kHxJcJ8hDQCAzLDfox6i27ieqOiXoB3C/gA/AE1wm13YWqPnL12gbheMU4/ZJwYf7D7EnAXwBWaqw8dHwQuUOmGQhKg6QE+rIV80Oc/DxCPP+RyXxfMeRHEBIt20IDDXWMU49yi0KGCuSKH14kx/lKaUIJLNihADDGFf6Ey5pAt0UgHfG2jAxF0pfYXtuCCvqsyr3Hguu1T+nu9zg12ylBt14+tcM3Uygee5Zupsc+xSe5ueqW5jN1dMFTBqWwUIoBEfur34b05KWkTWyJxtUVr4Q7UIXIhaM5wX0IQjmMxFaKtIvhbVMFhNJBZhauHNnKww1gsHMBYDTBMmBZS/8bG0EzQlbJfoNsAAsGbWWciX5i/JY2+BOUrcYHc4rWIl27APNF7zSApOz+dzob1VQ8XvDgWeJCEdHACoxXR0fMzux6PRiPVcszil0WRGoylA1oyORhMaT2ecNoL18xYZZ+ZCmSwRzCOZnMdtEeG9iO8BAjnBXIbaV6oGs9QP3Omamd7cWmC/TGyqzBSbJk5RsZhqwIBTbh75uIX7T3gKAMRy7LwzQjWKtnrMngVMFRXYl3p4Tmz0mMDUit5Qa34dp+W6Yar6I8giLsFe92qaG6QASeHK4+wdnKRRwVMq2baLvHo6SqxMJ+9qmb0FRFnhWc6t6CtACcAOQb8jc4OUDZGXPMY2EqUtABgAP3Cbra+t0cY6XGZD6nJqgB6tD/oFe7S+xkVxoVcC0IEwWwTZUjqFXWpcLiWgbtcXtxtAkwq485Q3lgognyAXo93A3wFMGWmWh8pLOQhh03IXoMwiBhAzivkfl0dBLwE4qb6Bo31ZMw6gJFqt/FBg0xHso4J9nltV9M82gRk7aKlQFgaLNdQghrZLFrNAh3PU7LO+rgBHtgg2G+G+W6WRKmBV5R50bYu7b3lsLmOvVnv2z7IXW8NaNp3tj2NDeaRalOPjdPPhQUGUGRgOZDRFAkvoc3ADwGaAIpafxcgM/l6NsKv9cVHwk0cftt/gZdglO0rV9a06OHklU6VRNVrYeQhPlmkpJgw+vyUz01p9QtXLhCLiTtFkGdMjeahs7GpknhZjRtFNFjCbyMKmF/1bAlVkpcrvKvyWaXlRFG+f4V0k1WA97MQCFiUewwo958HhznoZ23SZWYKudg6GLJJ3c0MeHI8FRM0Q2ThjMIUC1XgImZJH6R29ekQaMgun75NZTCONiEReLxyHay1GYMkS6qroVbI+ifuPayzy2hbieo/iGEBUXJ1gx5AIbpbENANbqAnrmOZXLYVoiCUlhbBgJv+V3mEQCPEqzlHhgTLgXT261c1piNfK9OhxZLiIPzc/tDJkOF7sRAoWiwc1TU0Mjow2s2F8/0wfYyLlpmeFz6V6Ghk3Tlh4m9OSIx81OqyyU6rdeHo3c9dUwRAUouAmMX4oywvHlbOo7YArocoYyocA6xHn98Hzi7Qj3TDkH2Z0gkBqjvJnYH40tN8FU/rEaSlYTQmQUr/XoU4noMGgS2trfY5Og/ush8+RFsdJBWN5miyaD+6zTgfuNuy3RpvrGzQcDqjXD9iNBiE21ma5Sw1lSlT9lS8JNEJS2BrFOSZbtHnNWDadJBCNV75LUrXUVeJpQICmCcjbrjmneJZhdl20lfg7zhKK0pmMd5lwZGrM2T118yquddMdI4A40nHFdkKzd+cBC7jOMsji4F0spMDvWrqLeqZpGftxGrtTXri3W8AnYQu4S6ufUWmdDaICUQvAksGTaAqalaL54pQ9MnDNItkqjvEb3/1OMSM21eYTMNWVsFEGTyizIqCKQ/2xajBwBaNrkQmcQVzWcMbmlPMsPY1gqnaye8RjrCiNc/oTKXFfrHpyil6AFVPzuVtAVrq5UTDDXarfZsoJ1GRiM6sTbg6W1O0FzYT1Ged64XqLol3i9An5ulei/YoXXADQAQnrVrwsZZ4VvV7sD2k51qaDfB3P6fZU/G6xZ2gVGCZhmYpcK9wiBptIEwHRu4EpAVRgtiCanygQw7vLasXzuboPctO7MMWDwJrOIprNYhbdg2lDTrDxfE43Dg8I6WABsPCwcvFsTh4rbgDTneEzTriKB5uT7KFPehLtlYMgB8nwPFKNbPhTLfpdrGAtJ5AkdLUFkEzk8h2DPezbQZJaJHXV+6GTlmXWb3IhBMhNZsdi/Vv5XtePdV7t87CTGpNS48y2r8+rxaMnmSlDpIVoGagKEAVTMEXNJxWw2twlxlGSDHJOJT1XDqhaHkvWyEi9gpPpS/j8HguoZU6FbgjuLkS4yjzbDRGSL9mzAWAG3T6tDQac5LHf7dIadEVhqGVIkNfIqi+YSTe/lrnnhEEFgNhYG/KCuNcNqD+AmFuSTXY6khvJzbtoT6IBIZBKRlhjuhf3m2Qk4d8dEOQqBe134Re0Dp3jXoQrPWLYJWMuP2+e1VrnKNVP2djEIJCjSSoIBkoaiGMLRrmXhaCd2SfVYkFviX/ufMODwWrH5YEp0gNuZCfnqGNXuwwOyeGVQ0belq+D3xfnNL4TWC2v+FoGZK146Cdwt2YBushJczeOjKCHBKYw57p5pjA3f/d752Bq5UHyOECgTOSrPWwQrkvNPnkVx5JPQGkXE5aBqaJ7TmRtzpkRnTAUBJXdmjxJZsIuCZOgDJVGIwqbWTgR3KvzOaO3Ml6CxrTh7iSke5QWKWry86sVaARAhahI6JVkjhOGZ/FVyM7FtZrvq6J7bG8RkKK1KjqV4ZO6X9zjGjTFeQGmwJBBUwbmLAJrNkfkZEqHyZzmXMYhofk8oiiKGajBpTmeTlkrBrcivmMR/gyZ7CHEx+QCx4bp3iyvjzOp1yzkuG3KPAKgWOZf+b3oSSu5BGYEEwiyJOPrw2lCcVZUfreEgFxdgJmGxcAIt7fV6+JkGC6ABo+ZhlqFpk00wMF6FAV+Te423NGuN6fQQ7FZaAVl0ceghWuDwW0FthWuLik5ZYtHfIbEjUiBmT9IdvtbtJTYjMEUG222qHlELi8yfZ9dZFisosQIhNf46eAnDGnIYfeo0ymMFEewQZyN71k7JBohizozUXX+vDsdLwZdHyd3TlAvfpFBe3Gb8rEMJtjn9q6Xd4Il5YWVsb/oC26Igo98AWdPS0BzjmA0bZONZQGDWEQA1IoEwoCR0EgxgBgS6PJ1Fs+CuOWk4oUApGK8icHV8mZuKgjHpS4aq9JVG0DilhpAdWfaYh/r96pe5fM3JTArzVPlP8/BVNEj52CqZbA8SV8/DjBVaBVO3xO8UgN74EycLoxwzZ3Y3EWI0Vg02J2kjRe382DVmEolcyk7U4AiCXcuT8N2MFRuD6mT9UV3YNs5+7utPAGKvJj8wFIFyKqf9Vx5GQF1CGiCUbjQcpzKOWom6m4QJo3XzpY0dKFUqEGvRU5FoGnxMvMA6QWn9NFMBy5WgINH6skvCvY5fym7GYvSQjgGPEJ4F/CCFbKuxNVjawZN3KwqdasYOgYOGWyqtEPeJZoI2hAuMcF/S+ZkA1po18EkonkqAQ2yPRi0IvdPfSlbj+IIx5Owb74OBmkaoaB6vrrRLsyXAB/+UdkBi/ihba7J94SxuNbLqBugXJGCJWV/rHJDpyvpOCTJrtTolO8ApiBElla5Lv8lsBTzLJwslDWF8qQxK+xEzbJ8BgwP3GHM+su9QzFaLr/hmPPcrKsriiPilCQ27Ky33+F/C57X9rfn37bl8at/2Dgw9GV1TvP5aKGgrAFEddWpXF3AbRHFl8sMNLxjgQlXJgpRvNMMDLOR0/IUSZZyPR621Yhel5kCmJqj+oEyssZ+GoCEbEXmjyLBsbRRPl2ocMHHKK9EFlklG6OiWWsIAskHc3n1Z8El5aXd8nP9OZg6B1PLj5YnaMvHBaZAQa/2KgTPsv+i+CoHOu7BHeRVXfUNE6ccZ4Ercl2EfB5LYmkslk5Yhjhs1l64MEyYIQVJT3QHCqYkwK4QS8hqrgAueZMBpvyZFhgVFw6XlMgTdaq70XRdajyY7YCTUCulFzUHrXGuKSvI/ALYCX3vgil3emQmC7dQk1EzU8WGEOkQYAlLmaK0Y8tTbNWUW+Z/DMCxMWrQEGE7ALly2sYcXKoAOT9eIT1gszfnYtuFm9T2Y7zA7FLDiLWofgWKbi+fsF+lw3BFEC2zwdmkLVPFEg+IuaIEELm1zGRnMIdVn+d3v8BCC+CmGAfVjaiKmXTvTRmALzyOmgqKwVZJFG4gyO513g51XSFA5OSCaRGYLfS9zRGcIHexnqBFClpUn2i4NB2CRbiZBomfOwvZd6oW5K47ZZs0W3pxvRnK4FKUQUJgKxPJcG5ADBGA+Xe5sF4+Q3LjRF3XxXQnvYT/pXC9ipL1pOYFkgpPzp3IqxFUA53iUw0SytNmuNsXMZD5/OveXJ0wypBtiaGcb3IOporeOmemTjNyHvO2jwNMcTZvFjeefvUC1oIZngoLlUeLlZbWBZZSPcmJPreVojMF5iHZSq0zo7O4Y0EyyeSTnza/LC06mvlclRzII384zPrlea8kJ5OBqtwgsE4CYKpwpZgonyfbWISD0pYiASr6h8X3KGZrn7MLzNFscMi07VOYL1vldnu9igtenJwtJQK0GRwFqPqKDjLA6z1ywRB+Z2bKWC09LYNLA0uKs5dhSBaMNEddIoeZfOoa9xzvOiOnPOFzwle9PMWm+XFyO9jyvC7s75yraaQzKNXoT5eFcY9Vd1opibT4cveDuLnphfFhInkbkstMSdy3OYAsWiAM16INN41HzuzlQSPu2JNRApeqRPAWPV5cAo6g5WS0kRYPajqgGTRitquLhuFOQ5AEN9WegSK+FJ9ZriRzt6lQiQ/HekONgMtb5gQsSLF7G3fye9ErePa1zmX+qem9CqZL8JUOftWyQcydOkKv/JL02bLIX1vHOXeCdU0Q9xcvy/vmPpGWakz25P+5eC9WQwoAnXm62NONuHVgmOasOoNkaiHH1DJj8ene5lwzdaLQ7+MAJQ9jED2OdjOY8jS0+ZQXEWREHX12Xcqaf+dcShZ55q6ghHoWpqVY1xa6LTlgHn2Tz1iW9A/VuQNKuACyTpglzReHH5veykSbug1fK1gttkCFS9COxdBStU88oTnzH0p+oDYfu750utPD8NSX53My0bOW7+FcOV5I85nmmbG0Eboi5igqdg3huKotc9ALfo2jiTgQ8vYUBY3Z/kOT00EkLDLSy/0EY9ZB6mWU33HIRzYdfI3Q74Rcu9BMD7+7SDRGWQ8HYVj8tyGiujHDHVNP60ArxRmSDVzqee3yymvuUw3NXLhWQmOGLGpdJtbmirMVq4D6ppQixU7TZuSKKni8BZu7xGEM+StFqVXsuUv5Yaqg8eyZ8VGnpMPUplQCQFSgxrXa33msqxMl6CF6yRMgrlDZQJ1gL6RCEJcY/4nzKdXIIB4LIs7JYryOwAcBZBnNZzOtlYcqCxIIYAsRpBHhXHPqEs3RL887BbNbdqPhvLz8w4IqZ75t8eYCKk3ToMEPwiohcCSTfFE2L5SqGUDz54JpXtbl85BHQT5vyLXK8+yAqVKRaQO8HPiSYjG1+NDJQtiAlAROLLq/pUh50Fi4sXl4nTNTRf884cwUUiOIdsDEmtASNKVGcIv6uhExz0JqhCVmzYe+Sf5ANh25ZkUdAARUuNMMTBXTk3sAJ+2fS6zo5GLNKPJU2WxsYcZgO3xKOWRfJ6USHWClJ3QadzgZfIIJz8CUshDOJGyV6G26cxeTzMSlnRxhFWteaQCX3oHNgFbHrY3FOp2AslTSELire7U0kuCUI8c027NzP9jA8PLSLlSvXCdiyb/lUaCimzgVhgwv5J/psPapCIsW96uK4HNNhxpFpYGESYILBdo05P0Sw2BRbhbfXVczjluI7Ml1frWKHFXmdsV50wjRi2WeRzvFSV1QOWwZHDoAQ6yugsRCD9P8MDkx8qZHann6kBwxZ+LMiDqg2DVMJ4IqAPDVde0K3ZcxZhb5JZoz0YvZfjgPtF88nm1B4bwzIFpYMQADFwW8rXRSokk2+dgKAgIfNS9VzK332cTUGD+ITnJfboQaFyUX/1pphBRibr7/DGicSEX+W4qZy211U6PI2WKlF+Xsi08bHiMEoZSfQUvJUM6P55bKseQpthCTs7mrrTJotTGnCU7LaoocPBkIWmSYiqcdoFTqqy52lgumivQHeZ8zqyXXu+prmfG36rGfvP2Q/+tEJxfdaYtgfpjUnZvLT7C4qC90jH7Mg2h0IYm/8wzolhoBGdERaZ0m9N1lUyMgkoVzjYQdTs4mRWKRJkEy1QahrEbc9Acm5DSBpjsh2WePOuuqndOdmNyJq4ldehzM0/IDts5wLQbblo9X9ZiWJ7HqNtTvuUyba420im/LrkeDcA6BXuWdXDh1uUeKkOSqFi5z1TWTmhEotReuyVYXdnfo/JYOM8bANiuZuMW9TzTRBXHL3BnbZvUJXI5QMx6XbcIZDEjdKcRu118Xt7ju+zpgqCdzJHsnTo/jukl7yxtYQd7adjtur/I2Arzqx3Pl9Qj15OxX0SdcNmoRXLhbiUu0KsGdHLtI+HhytPK+C41ePL9FfJ7oJ3V7N47M2vukz7fufLLLhDlbePGfuuRqAeRcwmrh3EKd4TycprOhSHp9MIbNSQ1jtmVcLvu4VW3XNGbdIIuHve/KbZYVYP3ulivPkjlblnoexurxwG/6uQXV2FjF3wBPJgexCGekpOHgHCRp5vIyMVcR+fVf/7fFCGrKM/W0gikr3ugCOvu9KXRa5tmzGpiVh8nKOz6tbX4a2910k56161l5QD7mHZtW6m33qG3fpv3bisbWA8DmOadtzjpLd5+1P5rO3dSXbWxK231Y9bxneX7b2tzUl26tvXIb2kBL23mbvi/nd3TP3XbcpjYvYyvbjr/auAUgNsnDySPgnFh8GIMu7Sy2iyCJWBFMITkzwBSAlICtbPk8U08rmCrfxLYJw70lp9l2tcHw8Pd6Wtv8NLb7LJPxw7/z50f8LHugbby2GY9VGfEm9gDXfxZ24Sxtbtu37ftVAdFZ7sNZ9m0ba2e53rMcu21cNTK1DazXWcDUI+sLlkI0gCl0pHNNbjvADiYJktCsxkwl6uZLNKGyZED/d882M+VmbbZVnb2bS3LVVWLboH8c37dNEI+jTW3nbFuNte3/JH7/NN6HJ7Efz9qmJhlBG8uzqgSh7bhnuaY2w9T2fRtj0jQXnmVMt7Wr7rxt+60KDnC+trHRBlyb7mPTvquOq2XGTds1tfXnqvfhLCB+meuq3KbFzZd7oDgeQfPiObX5LFHsKm6+DImf2c0X5fnxfu1Zd/OVb4I7mNomh7bvVx4Ej3DHp7XNT2O7z5mpRziQH9KhV3XF4fRthV9XdV21jfVVDR7afJZjn8Ugtp13VeDRdk1tfbUqeBRSY3UdYFtfNvXHWcDWWdrc1Ka2BcJZXLErP+qs85PEq22vnEiRGyvxrg0CdGzWpJnimqpc2B4CdAkg+vXfeMaZqXPNVNswe/zfnzNTj/8ePKstaAM8dd8/6jF5FkZlVRD/qAztMmNnVVDbBtLarmnV8+Ka2lieNvCxTL9UbdPmqms67qpavTbQ2ubma+urtvu0Wl+da6by8gttbrbVOrh5r3Nm6lH06tmO+agN19lat9rebUZgtaOe73XaHjiLYWoyAGdhD2RxXM96nMXwnIUhOAvAa3OJneXYp73ny27f1ldN97gNXKwKeLHfowJEbePq6ZuzPEokk2zr62EzUyw+RwmsXDOVPPvMlA2QBfGZTmTnRrx1DD60Dc5i1B5aI055oKdvcjnlBf4r2Nzy3EkxbSfsvYV5aDNqlvalrgur5hvbFsbSvnfHWJWxK89RVYtB9xiNKRm02K+xEHZs27+8r/u95dxx090YKESbENFU93oa59m2NrdF5FnkHPrG+s7IA3zGBbU1FQX+5koMOj7tPuQAwLlv7j7W/+W2uuOhPL7aAFXdPbTz2vHKc2PbcZvm0jZWy9p08lqIJpMZu9uQXoNTykimTn6+8ooVmvyX+zkveN2cGsHSIFi6BKsbamkSssznQu+xFqBHnqlnPjVCm7141gzmk3o9Z13Jt93HR/H9k9qXj+Jan9VjYtyhoC1+cD/NQLUZSzNwTcaljW1xdSausTFDbMbVBSV1YMkFgtimbNSWGatmGFyQ5IbLVzEi1p5yu6ztdt75fN4Ipp61578NtBpgNVCkYi5NAAAgAElEQVRuAAoJWQ04AVAZ2LJ7in4qgykXuFWB77qxUP7cHY+nfd7d56X8O47Vxkw2na9Nm+j2pR1HroVodDzJBeDIe8Dj2ckr5e7LGfgcAXqTZsq9L0V+KeSUQjF2gCh9d/JQffd7v/ZsR/O1DZplJqG2YzxJ3z+p1/OsTaZP0j0/b0t9DzwuMGXApAxGXFBSfibM2LkshWsMXDBY/txlm+p6owwkXVCFfQCIysyTAT07vsuWuICqiZnCvs/a878MmHINP343Nqq8L8aK25fu2DFQb+OmzEzZOcr3sgpgtbFHy8wjdcDtLMduW5Q8LjBlfV8FpuYzRPFJNJ/lmfrevz8HU8uMoadmm3Mw9fBu1ZPalw/vCp/9I60KptpW223MlssuuIDEjE7V/mWgUr47VWBqFYaqDnjBKFSxDm77q9xMLlNWN6Kexmepqc1tTIy7b5kRrOsjYwnLYMr639gt9287lsswugCrDERWvQ8uEK8CN49qJnGfF/ccj5qZanPzpSlSI6QUOeVkfuNZj+Zru8mrDq624z6u75/U63nWVqaP6/6en/d0PfC4wFR54q8DVCcNRFGapWq1X/6sDMraGIIy+Cr3prsaN5CEfczVZMxV2TWz7HlPd/ee3K2brtf6sAxM7XNXv1e+QpeVdM9RxUxVAXMDeauC7Loerxp3n8XdeZxgCosLu2dFXT5x76EwuDFTpqd65lMjtN3wJxV8tLX7aVsBnoOpVe/o+X5n6YGzgKkmg7nKvGHHazYQbp274srL+xo7UG5HG6gpsxZu37qaKXM7VfW9y1LY+dvOu0p/neW+P4x92wBTE/BAX1rwg9tH9rn1YVUgQ/m87t8G0Gz/8jgo30P3e3ef0/aPAWs7nvvuLhROe9zycarAfdU2j5qZMhBVBlPm0jt381Xc6afxIW8asE/q9ZyDqVWmmfN9ztoDTwqYKhuyJjdflZbKDFaVYXUBUhuoqTNW+DyKogXNlJu0EMdFuyCgxg9+dw1Ok4i4zWCe9R4/iv3PAjzQHtcdCoAzmUzo8PCQf0ajEetscI5ut0ubm5u0tbVFw+GQAyXQv3Uv97hlZgpjqgymXIbKjSI9bZ/VMV32eZvbs+l8T6oA3djYp0Yz1aY9OO1Nb9q+nJECNdI9rRJetV9TyVGpOL94xOUyXvCO5GdnKaJcf6YmMMXVyrnNy7f04fQ/oiy0pHoloK0/CwJeE+zLL62q7jS/6EX7rSgTL12cSiH4hkuuuxM+YYSc/sXHkyLyp36hzXnt+NIx+M55RGl+4Ix83kbe+bS8f/v9Lbcty1u7eJ/K29m1ySgu7krq+ZRZFVFtU37xntuijLdzW4ghuUpfLdO5ZTDFfeSkRlnmGKtsU+WiKZ+3ToBeZTDNuJePUTZyTYsWAz9875yKr3ZMA0gAVcfHx7S/v0/37t3j9/F4TL1ej5577jm6fPky7ezssOHHvgAG+M76tnzsKvaszGidZRHosibu73X3re7+u5+3gdKmMWQ2DYJ+AKeDgwO6f/8+3blzh9/v3r1Ls9mM7wEA1N7eHl25coX7dH19nf+26NPyNVTdN9eG1o0PHOesYKrstnTHUVt/NT1Dy4CpqjEr0Xzj00XzpUiJYBnQk9rafLaQKDNTFs0nbr6Ux36lm+/3/u//N/MDnzoh0LHkwQjxe0dWI2EQyN9hQJ7vk+95FAT4LqAgFINp9LDRlyaMs0FuN8QVzLUBKgshdSeUPLwY7Qj8HNe4kz1maLRTOg9mFeGU8jv+DzOPug2gpukB52OVLID7d9mcud/5qUdBGqxoQGD20tqx2dhmL6HMj5cwtauYj/p9OPNHg8Fsuv+R79E09AlXbSZYjpWRhxBx/Sc3w/nJPMq8lFK+3gIq5CCAi2TKDbS93CvwMo/8VMJsT/tC+xiot2OaE4cGUEo0V0qYenwMHAt3PPWJYo8ozg+eUZjiJ6UOY8aMIj9zwJYc/gQgqrgXPKryPtR9dDsXHNp9dJ+zzPNpHnQp8TCmcSTcG7RYO4DBFJ4X+UmhwcFW2rAwpRwMnrav27bH3IHVf5NOpe0YVd835RkqT/zl/W0eKxvBskGqcum0HbvpWnC86XTKc2C/38/D2WG4YdzBngA43bp1i8ETtgewevDgAe8Hw7+xscGGHtePv1966SUGWObSwjGszwEmsJ2lA8B+eOFz/I7tADbwvWs33Hne7ISxA7ad24c4xvb2Nhs2MD9gefA92o57by/bx/I+4TuzU2YUsa17TvyN/VyXHfrKROWDwYCvA+fCy2wVtrl9+zZ99NFH3H/oq5dffpn7y4ASjmltxrYAW0dHR4Rj/vIv/3LOAlqkpG1vuirrC3ccnSbKsDxWmpKFGhtZN77amMmmcdkGppqAGkB/DnB0kcBppVKe4BfSoXB9vjxnVzE5uwxUHRtl99vGiQjQ3dp8KX33e98pUiM8SjBlk0DVAGhblVRNMnY8nqQd43DC+FkiNAVQi2DKp86KYEqMQj0zdQJoOaPJz3w21Ku8BFBIgrLKFwZQzVepl1LmJ589mHKNckXbmsBUwswUwJQLemCseZrLmUWBS2LKi3cYbzHqlYBCh/4qgKnRaAEArci2AGgATAHMBQDdeiwBWURRIGAK4w+vDoBUklEnFRDDYKo8tEptWVhw5BfiUUIGWk+CKRvqdl3u0MeZo6BDiQfwaSCX4ZI8dcqWCZgSZu0cTEmuKJehsXnONZZlIFAVtbXsPGIsEt4tTN8MNEDQ+++/z+AGv6+treVAycAQtgUQAtgCSADwApNy8eJF+tznPscAzY5nrioL+ze3lhlOezewZQJfAzMGSuza3LJg+A5tBPBAOwFc8MLf+B0smZ3XZWrQJnwHEIXfcS34HUCnDHDtvlg7AJawjQE/977hXDiWbQtA9+mnnzIjhf54/vnn6cUXX+TzYDvTTRmQw984PgArrutnP/sZM4NvvPEGvfDCC7k7EOe367Kx476jD5oAkQHDetNRPxO2jbuzyDgeDpgCyyQLZPyUMYMxTHaf3T6oAlO2PcatK0Q3MBXHWpsvL3T8GYIp62y7KW1slHuxdWBqmUmEO9aAlIwm/ZsoyHz+WWVwMZjyTzJEVWSEuWeK84ixXOVlV7NKm/nyVzvtKk0t9mkBFr7n1/p5ACi6iblF1V3kuI3MLWbvACOuywru1GrwoA9eLfDMKA6SE4B5mY4QJm61jmaGCKCEwRTGKDGowuEMTAFQgRkFogSr00kAquDqyygKToJ8a3NdP8j3HmV+QGCZ+FXFSinbZi5F2Utewv8VjKEAWBdMyca8FMC7403E8dxjLtPHy27zuJipJuNSjriya3GZE9dI2vxnDEnb4rOpb4xtgvEGAwLj/vHHH7PrCS691157jRkUMFDY1tpq14O/DTBhe4Cqa9eu8T5wVYF5QTsBDIz5cY2VsTIGQLAdAJFMzZIJ3AwYtsH3ACUAKNZm0xfh3qLdYH6wjbFiaBcAn7FA1m84N64Z5wPwe/XVV/mcAJD4QV8ALAH02Hb4HecxgOsm2sTvBoQMqAEE3bhxg/sEINNcoq4Oyr2fLtgzEACW6l/+5V8Y+MH1ByCG9lrqCrsXZUCFPmwDU21jo+77NjB11jFZd94q8ONuWzBTJ8EU9rU+ddlOG2t2nCYwZSDfHZtJnFAUp4+PmTL0WYWom2g8XHCVm886p+0mq10o3Sub+GG0VgNTYKWMHTgxEMruvxNnXx3UtIIptnA1hpyvNVjWDj387WrcXqynquHTuinRIIKxlWsylkMMsrpv1TjzZw5gxL1ld2oNsGmaAMDixUFEWQVgbu0Yx13Wum15bICZIqi1PAoTAClidzSuK/GJIvwATOm1AkzZD8BUzMxUdUc3uR25X4NwgcMz96wLmtjNd4IJzohQgV1LOrgCNXtG8hbZPbLrhit+BXfosv36qMBU2yTfNLbKLIhN7lXMVNkYLDPftRlMK4kBAw/Q8dOf/pQN9Re/+MVcr+Pm2RG5h2TuxnYAJaavAgiBDugnP/kJu9q+/OUvM1sFNyH6HoDArgv7Yj9jo8ztCBCE7/AOYIRjYjscB2Dqk08+YaYGYAfH293d5XYC8AHAYVvsY7YF14P2fOtb36ILFy7k58d2lg0f1wMmCyAN4As/OD8+B9gCiMG+uA77HJ8ByGEbGFkIx3FO/I7PwIp98MEHzNgBSKFt2B4vc3m6ANPcjfjeJRnQX2jXu+++yyDxq1/9Kp8L/YnzuPbSxpm9N7n5TkNglMdQG1hq+37Z57W8Xdtz1gam7HhVANZ93gwsGbAyFtCYqAUwlST0WJmps4Apm2xcanXZm7cw8MwphAmcnWW+6lOqb3XjhMhGu8ZotYwcALGyi3D5wdammXJN3+JRvSwkyjqrI7nlG1k6cbPkHdq7OgDYSzJam4N1EcBlrIb1IdiaHFgpwBU+BAAsoDDp1APmBpdo5iWUBDN1E572wqEJWs2NC3E29gWfBjAFLRTAkjE6AFICpkR3FCiDZbqjxE9XGlvsfsMK3MHhuT7KGeb29QKggvsjnZGfJcz84l66brzyU1KG+i5Lddqebtv+cYCpNqPlMlPunOaCLFkTLfZU26KzrS9c9xJ+h6H+8MMPGbDApXTp0iU26mCADPAYiDJGysCQuT7sWuEivHnzJoOc119/PRekG3tjLAHOBaCAF9pw/fp1BiumpzI3I0ATAAmAE0CVCzbwO0AJ9sEx8DvabCAHQOof/uEf6Dd/8zcZ4Ll97AJXVwcDsGPXhOPjuAB2uCaARZwLbQFDhGvAvtCKWbsBmnBdYKWwDdyeuHbThhkoNoarCqzYNgZ2wVDh/uAaAMwAHnGtVWCqarycFhA1ja9l7W3bGDzt9w8DTJWvywVRaE+dZsoVly9qplJKU3p8zFQVI9U26VjHu5l5sc8Cik8zgrDMiA0zpGVEimmJ3QlsQMX1A21KXMfiVExm7kDI4GgpgSlzo9Q5eOx70VsVbT7NAIOwVxRENQCQVfc132UBeSnCbldzQZ2mneVtm7xeTeMAbAtcWHLJAFPi8mIllOMuMm2UfsOnhzYtSAEeF92I1nty65XxKjXYp4QCiljkftqXAaKTSq32I+H6Yl/cmqKFIgqTQsgNvRTAFPRJ2Fb0d+ISxLhgXVwL1aNdmTfGnhmcF8csekU2cd2DOZhiq2Tfp9RNIwoyOPtwf8RVCUAlbldlS3X7XHelB8Bz6IK49l5afotHCaaaWnEWZkq6q9BTcVeXihQv3wPFlqa3QZ8ASAEAATDARffmm28ygDChvjFTNtea+8gMkbnrXOH2j370Iz4eXIVwseEajHEyBsEiBAEKAA4AngBCAExeeeUVBg7GCvAzjAAj3+d24WWGz75Du9AWA1P4HozOD37wA/qd3/kddtm598L6EdvZtdpxDeiYG8118RjIBJMHtyheaCuYK1wDrsXcjACmcO/ZPTQWz87tnte9t9a31m8Ah3AXgpkDsIR+CkDNfZ0W5Jx2+2XP1cSItY3VJpf4WcFUE0C0MV3n5nPdzU+sAN0FVlUTR7nzyxoDd6IRt0OhgzIDa8fgB0RBFIMppCXgH0RGeRQ14IrGCZGNlhzbPURZl7LwnW7Lht8TH+9pX7jWoMHAN7UZbi9v5SjC07a02L6NeWjSTIGBAtsixxA9lBh8VxvFMCv/AQDjrRGRBzYujwOUNhVgogCeZbCHKLlBrEzLqS8dgCKokL23HwjXNg8kiq+bZBQASDGY0h/YFB/MFMAUK9EFUHEHYYBx3N/iicpu51KWCnGNyrNQB2qa8BlgUy+LyQMzpZovRPYB8OFHUiEU2jUT1TNQ9eCaFNH9o3g9KjB1lra6RtM9jhmOpu9tMbnK+Y0dgpGAQBpGGmwLgA+YIIvSs+gxnMMFVzi3GSCTXriAAfolMCn4DgwVAI65yQCYcA7TR0GTBCYM727uKjNa7rkNcNi7zXEGfqxdxkwB7Pz5n/85/dZv/VbuZjM7Y/1WZgHNjeP2rx2/DLLQP7g2bAv2CD/4HUASrkG45arAmvW/e3/LQM9ALO4FzgMQij7FC4AXLF15zCw7FtqYzSZQ00Z8nAVMPSoBuoGkOpvYBqbMrW3uWPs7jpEFvUWA/p9/D6kRAuqEIac8EB9tQCESiQWB/t2eGsEeQNe/X6Zp7QLL78sODNuOV7kgLhy9jGsQWCw5j6jrB8SB23FCHT/gn5ggMK4HNdY2NjaY+BW08bk9iNvENHMYphMKj49jPGwAbXnuHd2Ow/lTCtU6cTQi2DWYG12NVokILUaPmSk+X8GY5OCUw9tTCTNWIbGkBfDIA9uBRoLFY/bKfrjl8jd/V/UyZgjnVKNn1+WwO9wmZpGMsvCwtNRjJ4UrT/tSOk23sbapmyhvn48ItYS8wCdgmxip/P2QfBhrZmM8Cv2AQhwmSyhD1E0cUYB2oSo7otywqtX2ZhlLt7k/+B1i7wCcjkTKpNje96jjBUQz7Stcs6vrQhvRV7g25ntTol6XKIqJ4phoa5toPOXaTXj5gwFlyCvTCYkbjbZxH3lEnKAvI5pH8nm/R3MvpgBjYTwlP8L4xHliAUmhL7I3P5Dzg3XD4I+t72MNezRwYkpyZefsvru5u/L7hePa/dDxriJObbT0I3+lgNWCB1IAT7mUmDyaZkRr27s0msfkI5Re0SozxCysh+tW+icKmsFUmxGomzPwHJRdLaedX+q2X7VNTecvr8LrjEDTudtW+TimGWgAnbfffpsBB/Q+BqYMPJiRs3a5x3YNlbFHABgAae+9916eQwmAAADKRON4N9dYOTJOpgCZv8p2oQwwXfBjbcFxTVD/J3/yJ/Tbv/3bDOrsVe5PNzKufF/K11w+v4Epfr59P08nAbbKdFLWL3Zsa7Pbd2ViwQVTFvkHbRdYRDB3cPe1jaGmMWvXUX7HPi5j5rJoTWDHvbZVny13XFWN+abxjr7BfTSbaf1Zx2i5x8I+7gLGgLx9Zsctgyn+HNF8aSa1+WA3kpR+47v/rrCG//n3/r8sCDS3FHJHMYAKc7+v+11dnikbQGWhpAuwyt+dhXq0SCDX9WPiXNxcAMPZZEp95McC2JgBWIUU8mp5Tn6QsMEFCOHOTIpcFNhXUi/oD28nRibNcAOL2j0MqDg8XV44J+dBYpAiUSppjE5PiJKI/BRB/2p/8F2eTIwogJHUCMR8IlB2BUYIK3uxaIaJhApngICorsCnwA/M7nEb8HfgZwQIKQNOgYROXLWadcNsCiRltCi0Y2JH3WQI2+XrkAGKb3AdAOc4X6zGthjkBh4lTxhctVI0ssiDxaDUT2mazRl0QPQXRRn5YZc6IfLkCIgAK4M71UHySkQbJTF10Qcdn6ZZzAABoNaSSkrOI2GlPD/g8ydZSvMoolgruIdBl8Ksy1JwueXiTrY8Jfjb1QGCfodBGh0f02BtnUXkEdAfEa8m8dBjG3noce1yz/A3Jk0cr9MJGXBN/Bg4kOIHh9SdzWkbz2GaUBd4qAvGJ2V9U4afDH3nURqllCWc4pQCzfeG6+TxiruB+4B+Rl/geJorDvdGMFBGc9yjUJ5/jrzTcc9jWMON8TvgKJ4TAFPMAwGuJQPYTWmM4p9+SHGnSy++8RYdTiMKewNKAU4VigepsKsAU/wUoh9ycLc4JddNistM3I8aTK0KqMpsRJVhKwMA28dlbqr6oG2VjzEHsfU777zDrijom8AOGbBo61f3frhAwOYvMFB///d/z6wKouXg/oJ4Gu91LzOmVceW6aaZtbQoPGyH3xFh+Kd/+qf0u7/7uwtgqnz+s7ApOBf6DM88wOLf/M3f8DWiP23clcGUa6yb+tmu14w9gNtf/dVfMZP3+c9/Pp932u5V+Xu3f6tAFcaO6+LE/gC8lpx11fHe1s6zECsYb3Vgqun68Z3LwBrQtT4/6dYTGy2uXyy6FzVT+G6hNt/TCKbYZYALs/w15qrQ5w8TfTybM5jqkE/pdC6gah5TMtunMJuwYeBOSmDM0VH4SdmwCtmSLgAudHwSRzSP5gKsAIRgXNDDzFoQgwJJNi4giw2xgikYkQ4DHAAgMAsCREx/sKZ+fh78CpoEPwEMEXUMhZm2AgZSk6jC6AkILpKCwnDLg4LrmQv8MSDkAKKqQV+ZTbskI7JtmGGzNiuYyleZmkQP/ZK3EeyKskRcgZvBjABUG9xZEpOXRizKnkUpzZEmIehTp4dwatVDoT3Qe6A8g0fUhUA1QKg/0cxPKAZjhXECgKUAOcYKWFkYACmcd46cIrpaSf2QZlk3BwHSUAORogVhvUYY5iHgaMZ8NqPj0Yi6/QEDGdwXTEZHR8c0GFiiRI8ZX4yb0fGIRuMRXy/cIH4noOHOGgVZQrO796gzHtNuENDAI1rvhdQb9jjCMAUwYkYtoCzxiD1sGIdxJLpAHyRYyj/cbiS2RSJesM6cZBfvIfkAVQqWZvGcz88RR6pRKRIeyEpMGD2weDi2sI1gCcOwR9N5QgezOSXdPvV29uhzX/k6HQPs9gbsUufeyxCdmJEAqqcbTLUZibrvXaNUZeCqZA0GKgy0tAGTuu8xD0CH85d/+Zf07W9/mwEVjol7XsWIVxkk9zN7vnEMGF6IsyH+ho4Ihh9aqLJounzMs4IpzBu2WDcw9Wd/9mcMpuDGXOY+tF1nVZtxzdBJ4bn94z/+YwZTiGaETsuAVJkpWQbAYRtXZ4U+/Yu/+Au+FhzfTUR6mjFYXpiU/3ZJDmunRRDyomsF/ehp2lcGVcvsew6mACKc1UbbyqOpUxfAFGtJirBx7AdIkcwjGoDNAH01i8iLUxofHdP07lXyJnf58GXWQZPm8HeGUhdoQAAuuClywCRgigchDAVMR67RUgZHWS1oekwMzyAHhksTssFA9fsDaZMxYs47DJBUblLGgV14wnLAiLIBh4EzY6jGlNkuD2BxslBuxF2hlFeG1u/l+1M2APi7yr1g+4FnA9icjCe8csS2vR6yUkuYL9rLhp9ZG9DNGB/C2vhRRL0IGoWURrOIRvOMIoCoYECZ36MYzAxQEwPaiPtm0OtSLwwo8zOa+SnF7NoDEBCmDEwV+skLofYhmgNIRRFFSazMGtHc79C4M6SIGT2fuprsL1+RaoI9uMAtSeDmxgZtbG7S/oMHDFLYi6c5aqazGQ36A80VIxgbEzHYTUyWYK7QL5tbG9QbhORHM5rcvEXewT7teUSboU+7633a2FwjHxiSwRSADfpQklB5YEAjAcsMeADQwRQCMANgo5JBt8P9gL8BLpk5BEBiAjWlsCvgkDUxwKiaEZfHvt1nnI7ZWXVjwu0a9GiaEB3MYoo6PeruXqI3vvmLNMGBu31wwIJHkTeLo/8UTHFurPqo2ieZmVpmsq/apokhwPYuS3QaA9Nm7MxYQisFwAMwBY0PFgYYw+5Kvdxua0cdM2VzAIDNP/7jP3I27y984QucI6kNTDUd20BkU18bmML1lZmpVcGUzb9157U6hrhuLJb+4A/+gBm+r3/963nKBJe5c+fyJnvHC3VNtWBtwDWBmcK1wC3bVLuvqZ+qxkf5MwNN+By/o0/LgvlVx33dfnWLh2XOcw6mPkMwxXqqKKZB0OHSMd4MupaE9u/ep9mNd6k/vs00jZXCEfZBfPbdrtSeEpYEP6KpEfaFqQAJYlcdiXB/ql2Bu80iCFU7ZVGEMEpwabE+AOCBNWoCqGwQ24PEbiVzATIIY/MpkhvVF/GgN72VHhMGU9yWAH0CWFhGhZIyDjhzJ42cRSpFEy24JWQH7QP9HT2hQMjd1toOI+/BBXQ8YlocBryvglcjuXjFjQgbh+nhyX0ypfB4TLNZTIfTmPZnKR0nHk2ykOZBnybo8k6XAgg2U1Rq92h9fUgb60MGDBBCAzxJlJm498DSMCMDwICs4shAnAozaW6xOOjQrLtGEYw/2jvoU7cjIdjQnMzmM5rPJO/NcG2NmcidCxfoyuXLNJmMaTw5lkz1qlEBkzMcCpjCj4Wcs/GMxdWHPugA80ZTCqcTOr52jdK7d2g3jWm749HlzSFtb69REGbsrgOYIlwf66ZEhA6uD+5lAB2wbGDgsC2zUF1hoyTLhPQD+obBFbv7JF9OF2U/ADgBcFVjJnBUxiq7ZXF1zoSbAMx1+jQmn8Z+h5L1LXrtG79AI7hJ+0OK/SKHVQjQ5oCpGGO1xpXzpIKpZSb6um2awJR9V34Wlz1fE6Bi/Wgcs2AaYAdAB2DKQFYbM+UaWgM5rkvKxjWi+iBG/9KXvsTMVxswOSuYwnmrmClE8zWBqTbg0dSXVhLHAAfAFNz43/jGN/JyNu49dBfH5c/L7TBgamMB9+Vv//ZvOaIPkYJnIR/artn9ftUxuOxYte3OwVRNbb7PWjNlWaIt3xBKaUi5CnlxgQtk+/U7hASQQZSRF8V058YtSm/8lHZmd3g7GaCiJbJ3A07yIGiBxDxEWcqUMAvEKEWirtjVl6QsimZwBfcfgAZvrqJeJMALAorjokQBdCqiARd4IQ+yo9dSzRJW9R1ck7XDEQ/nhWQUWLGrEhokZaeYhYAh1H1M+C6exEIAL7YWfQEja+4tJ/LNpXt1X5uILTLPzs1pLZKMuhAlT6YUzecKVJEnRmpj4ezi94arQNxMeIGxSY7H5B+NaDqLaZR4dJQFdD8iepB4NAp6NAKD1R8S9To0y1IKugFtbG9Sf4BkgchHs86abwZJzMgIkCII2gE8Q5+6/T5/HsURTWdzZqigeTqap+QDhPe61O/1GURE84gZJQAqvANkwSChzfgBuEoT1DO7w9ol9MMnn1zla9vZ2abBYMj3HTqS4XBNy1D4tLW1zUDt1idX6WInpP50TMdXP6Hk9k3ajma0E6T0/OaAdi+sE7CO4ifyfNQ1Aw/qUwCFF7x6GIrKSgEM4bqDLkAQ2DphofAuDBVYTbiAUWsK7hLo7cDYCbPFo5FTUIgwHXU6DZDxOFLt3Xw6p/76JsXdAXO2xcwAACAASURBVB15Ic3XNun5b/wCzXB/egOaekVKDmZXAZwRTIGVuKZ5qJqEn0Uw5YKL/FmscKGUWalljGgbO4XnEZopiM9h/KHDMaZjGRdUHTOFa4JrD8dE9m6ANYCp04CZqmMXc3O9iTYQhy3wDLmaKTybq7zaxp0BDUvb8/3vf5+1kd/85jfz9A6rnJdtlmpmzaWLa/rrv/5rBlNgppYRhNc9S2Ww5Pavu8iucvktM/5WuWYbs6dhYe0858zUw2SmtOSGufcYVAFQaW9DM5XNI+p5AZfd6MHYxCndunad0qv/TBenNxfcXu5ggGtHrInyJ65WSARReXST6FWg8o+ZCeOIFYCrKKYMLJRYdGaiZr5HY4h4sToPA3b/9Ps9EWqrZsdthztBst4EX6pbLGetnB3KD0LOdnkBu8XsVZ543RWCS1GXV1LFQ2XgE64JsDCYCNA6AUez2Zzm8xmoH+oj+s76B9egDAhH9MB4s7Av5v4AyMLfmJxnx8fMTs0SolnQoeNwQLfnGd2YJ3Tf69DdJKXjIKBZx6co9Ghjd5v2nn+OA+COjqY0PfZoNJpKHa6+sEjQDk2jOTNZ61ubdOnyczRcX6fJbEb39+/TweEhC7q7WUg7m9t5ODI0cgCsAFf7+wd07+5dBqYXL12kK5evMPiDofK9jPo9n9aGA/7+hz98h6Ioptdff43efPMt7p8YkX9E1Ov3WGuBe/bgwT4dXL9O27M5bcCNeP0apbdu0k40pR0/puc3+rR3YZ36PU+ynHOgJEBSSIEX8E8yiyTgAdnQ1RWN6w2gg4JOC/cGAIbzpEmUogSTqO5MheAsMgfzBCAGrZWCKIApAFFcFwNgZqeE/e2trdE87NGhF1K2s0cXf/FbvJ6Yhl2aOqkiAKIYUGUJgynwu5zmoeLVZtSaJm+M00cVzbeK0Wjax30W3d/LBqYNLLW1C8+45UqCWBoG2gIhljGW5fO78wSeVywmkDQTrkSkCIBmCuNkGZ3PqmAKxzeAYWAKmikwU48KTBngwTOPa/6jP/ojfo5/7ud+jucLY/EMOLv3cZkxjeMbmMI5kOoBwBTHX6Yv256lKtYJn9k5XRvSFPXYNt6W+X6VRcM5mFIf7MOM5hMhq2mlEGIt2aEtVUIHgxKpETijdEo9rOGTlG5+co2SD9+hi6Mb4JcQ1sXh5jzI2C0HnQ9E5JrdSJkrbIft0xRuOpTQYMEVA4UIrAYqikNoHifs2pLoPdFWMYsFhsYjOs5kAhiuDZmVQEQI2AHOYQFhb/mlbpAAbIqK5C0k0wTy5nrBeYrVizBK0Cfh7DH8VjURMnZf3Aky10Jp9FuRUkHdmyr0t4g0MFOWGmI2ndFsNqVsHnMWb84HBjE4hz8TG/iw26Og06UYxj8RN18P7tU0oeOjQ5odHVF8PKF56lHSGbCO6fokpQ+nEd3yQrrf6dFRt0ezbkCDnU16663X6fNvvk6hl9LNWw/oh//jKt26+4BG4zGtb2zShb1dTplwcHRInX6fXnz5JXrt9dfowu4FGk3GdOPGdbp1+xZF4ylth0O6fPESC0r3jw7p7r17rC/Ctpjgbl6/wckPL+7u0hfefpt1eChS2u92aH2tTxf3dlkzhVUlQOXXv/Y1+tVf/VXu/x//6Eec/dkS/L333rv04Ycf0R7A3oMHtIMIv0+vU3D7Bu1GE9r0Y7q02aMLW+vUCdSFzOL9gDyUt+iIzsyPUmYCU1K9FLZBepNehzVTAFBwZ8LNDPcms088xkHuhZz4E+5QgC08Fqyz6uA+9amDe4VUDmCSErgrETCAIAwImAG4unQE9tDrUnjpRbr8K9+mKEpoEoSU9vv5MwkcKFGp4raWbOnVEVvLGJ66CftpAlPuNbhh3lXP6qqAytxHV69eZQ3Od77zHQY7bhHfpr40YOAyCa4hBEsA3RDcfGCH4PKyWn1Vmsryou5hgCksyJCX6exgyrwD1T1i4fJoMxbCP/jB39FwMKTX33g9z5slUd/FCtwqPfACuKajAWZwPyAp4ACZLKPxZMLRiUi58LWvfY0lErUlwxrQi0WqWaocG1vuPYSGEy/zMOH6zI26KiPWBqjOwdQJNx+EamJg8eNGM9jNqfq8zrC33QD7HpFxWOVyeQ3NuoxiraJGIs7Xg8guiufkxXPqBx7FsyndvPYJ9a6/T9sPPqVp7FF3uEkxcl5HUggki+bU9xPqopisuttihKAjesrvYnFOQSBuvfl0xm6fo4NDmozGnGPKsjwDWsBtgh+4/tjVEvochj6ZTTka7MLuLutt0Gf4jKPOAom0Mi0V618A7uKUglgiqTgdA8CLRgQakyD6LsnwC2OItAj8XZRQyHmLxH3Ifa+aL15JaU4qnvj4R1yfuqFk1sbnED5zDTlNh6DRjhzyD0OJY8Ypg8vJeMz9k4CtC4hBDkFvhoSn3T75EGWHPZqkHs2gMwtD6nfRVyklsxGloxnRcUReCk2UT9NwnW6OEvrh/WP6NBjQvbUtuh12KFhfo1/51i/RqzsbdPWdv6PB6JDC9U1KX3iVfvLRVbp67VPqDYa0s7dHL778Cg2gc8LYCQM6Ojqg/Qf3aTDs0+bGOk3GIxofHtFGd41dFVc/vUY//eA9mqURzZOInn/xBdrb3aUb16/T3Vu3ODr0V77587Q9XKc/+P3/yvcfwvTnr1yhb3z96/T+e+/RP73zDn3ja1+j/+N//9/o1q079Af/7b/xffiFX/h5BpwfcsHYT+jzb73FQPKVXo/m7/wT+Vc/os/1kKBhSoN1n57bu8iAvDdOqYt06AHRxE/paEjkDTvUHyfkIcgCKU76HWaiEM0IN18HpSjYlZyyu3I6mdB8GvH4GPT7qjtJyUNmBBCrXkw8tQKIez1OPtHvDtihGM8nNOyHFEVjOFfI6xJ5vR4dx106THu0+dKbtPX2l4k2dyhKY5p3fWbTwCBLMlVJIAudF5LYSgb7h/+yaMqHLaJtA3luhFoZhLhzXpWbbxmGqM4AcdCGaeA00tjmZMuNhNp1yAVlYAffYzHk9pEF2+BYlg/K2spaOk0hYvM8rgmfYZEBIIVFBlIjwI2I/ZpE06uCQx6aLJeQmn+4DmgyXTC1jADdZWnsvvKyFwtn08yyRMMwjMeSAIAarAHAwMNtymByOKSLF/eYqc9lFI4GlQE+py7hAOQ8glwWvAFLRqDNBcMPXSbA1LVrn9KPfvwjtiHPP/88Xbx0iZ7ThKfYD88yp6KBdCHGrFzIQ2SOF6mG6WctuArn4n7T1DFJiuMsvuzeWNoEd7y6v4Odq3u1PSsuSCt7Qdr2XaU2X/l5NDZuIcBMnx0b625pGQwFLBLTBEAz0sjulL77ve88rDxTjw9MofQHF1kx1ohXuuI2QAoDgCkvgUGe06DjUxrN6O6tGzS8c412j+7RLEN+nyEdT2MaT+bUgyFKY/LmI+pmEQUQJidY6cO90iWvM6BugMD8mKPUZtOpgKnDI5qOAaYk6SIGfycIGUTJg6L5elASJFUhciekza0t1tAAaIExEKJMQJKJg/laYPxBGECCpaxCnnDTSi0gelGjCjkSA4Jhpowz8iBw1oSRzGbp8shIAQFni0U3uRPz7TTqS3U3YAEx2DUNpojpgbdwmBggc8qiczzsIdxMUCIlc8pSuMtQeK5PXm9ASRdRc11K/JDB36DrUxfJVKMxZQB/McBEB3iYDuOQPr4/pr+7fUhX/QHd29yhO/0hre/t0re/9Su0ORvRX/3+/0P+7Rt04fIVeulbv0p3xlP66bvv09F4TC++8hr93Fe/xknF333vPTo6PlaWMaLN9TV65eUXOeHnzU+v0wuXZOK6euNTev/qRzTPYur0u3TpynO8or8LIe+NGzTaP6Cvvv1FevnyFfrD//p9SafhefTmW59nMPXB++/TP73zj/S1r3yFvvcb36EP3vsZ/fc//EPqdkP68pe+RJPphG7duskuwlffeI3iMKNX14YU/uRfqPPJR/QycqHRlDobAe3t7HLk3nCU0loElxvRJEjowVpG3iCkjQmRN5nzPQGAgkgdbm9E6WF8SfoPyQeGLuYJH52ReTSZTqnTC6gzAOpNaZ7NOGow6PYp7AwpSToUkLgU0xhgKqA0GVOnSzRNJ0Q9gOIBHWdrtPXiW7T9+S8xmIrTmKIuWGOpScmZ+DMAqZB/z7z4mQNTBnZcY1AFGsrGwtijJljpAqkyqLJFlBkMACi8AGYMTCFyFIAKLjAwowBAmH/KQmC3vcbEVAE9fGa5iCA8h4sPxhVlZaChYuazIVfUwwBTZpABCgGmLM9Uk5uvimE7CabcqOoCTLEBVp0pdJ7HRyP66KMPGQS98uorzFJZyhg3nyCDXc29Z4E81u8c4KHpYuAyXd9Y5wXPv2jB48vPPUcHB4f8DG9vbdOFCzt83yCLME0vz/Xa35Z6h9P+RMgvKFpYyQJYJj0QFDVbGHbuPXNzUJUBFbZrizBsuse28CiP5apFSPm5OAdTD1EzxRwURxwJgGIXnOM2gPi7A+uYzBlQAQQBTD24f5e6t67RxsFdSvweg6mj8YwmENIGPnXSiMJoTN10TkEqoClNEY7eJa875PIZYTxh7RKYlzHYjNGY3Xxw+WF7gCcwTyFYJgxijgSU6CpO2a2T3GA4oD7KKnQ6EsbuS0ZuCdjTiYij8WCEOC5dEodBX6UrDzxA/FBiZeNEBZognOlaaMm6wlIVgvqCMYYI3nXB8oOnx0J9uBBZtlVzI8WFNTO4JVxUVoqTisYJJy4dc+RbTOFgyP3vJzPy0pg6fkad3pBC5IvqDvkepND/4MHMIgrR/+mc0oBo3gWA7TGYuj/L6IPbh/SDWwf0abhG+zt7dG+wRjtXrtC//dX/lbz7t+j3/8P/Sf7dm/TGG2/Ry1/9RUrCLn3y6XV6cHhM2xf26LXPvUnH0ym9++77tH9wwKJ3EG5wc739+TdpfW1AP/nnH9EbL7/OrsHj6Zh+9slHdP/ogLZ3d+j5l1+gSxcv0r27d2h0cED3bt6iz7/6Ov38V75Gf/L//zGzQikKo+oK8sMPPqCPPvyQvvxvvkhffPtt+vCD9+mff/hDGg769PzzV3iCHI2O2RV4+aUrNO8m9OrmGg0+/Ji8Tz6k7dkRRcmIgqFPu9sXCLn810ZEGzHcdoBZc9rvxxyttzXxKZyCqQVW7ZHP7j1x80FbxVoqLZPDIN8LKJrHNJ3MGIRDuN8doirhjKZIoxF4FPT61O9tEsIIknksmqxkzEnfE7z3fZolE/J6fZp56zQLNmnzhc/T1htfINrYpgQ5s5iVkiLMzEppnUgwAE8rmGoCPHUreDMQtm+ZmWoDHuXn02W58DvmADNsOFbZhYdnGp8hySRA1S/90i+xaw4/lhrB3KOuEDp3EeVJfmVusFW9gTW4uVEYGNm6UUvOvm9LJtrUl03f4bhWlw/bGZhaxs1nfV0GenxPEPnN9kQXHI5fzoKUoggRuBmtrfVoMonoxz/+ES+qESX5wosvOnkEdUWaR10XUtw8ITBraMWfAkAm+au6LAXADxi+S5eeo6OjQ7p95w49QPHlbpdeevFFqQOISE2kken3+T5adDXfQ7U9SlDlLkb2FLFnA9Aqo/l8qmvzwsNkfeOylmVgtMwCoG1x4N4D9/dzZuozdPPB8QbdBQ96B0xZZsoQ0Uow/HHEgArFWJNoTqOjA0pvfkr+3dtEYZ86/Q2KIBhHcVlkNx8dUHp8j4ZewgkTpSwMQu2x2u9TL55QMD9mrjaazmk8GRM0QpyUUkuqsPaKy7hYrRsJWYf7Lhz0GGSxKw6AC3oVRLGxwNciAeHK04zi7HHj3AYEt7bRju5kjIfR8ku5g1cYqIxSzjSt2dXz5Jq4Nik1gtUlR3Y5q0ieMCEWZvE+ACHC5aGr0Ygw5IQC+NPoQ4krAxOYMbBEbqlxFNEU50UeqGTOrtO1bkiDwTqF/TXOGZUi1cFc2Kx0OqYgmdHASynp+XTU8yjoDynLAtqPPPrw7iG9c29Et/tbNNq7TLfDPg13L9D/8u1vk3dwl77/H/8Defdv02uvvk6Diy9Rf3NHQKYX0DzOqDMY0mg6o5u3btPh8TGnAhA9W0pf/vKX6NLeBfqHv/t7GnT6tLW9Tdu7F+ju/n26/eAuPffCFXrp1Ze4H65dvcq6nwe379Dze5fol7/x8/SXf/7nHCXY39uhmeaQglB9NpnQl774BdpYX2PWa3R8RINejyfcu3fvcP/1u126eOkCra136KW1Hq3fvEnTj94nunedjscPKOkktDHcoNALaW3i0RaYIi+jeTKjo3BO8KOuZ33qUoeCboe6gz6F+Ol1ORmnD3eoAioAfrhkMQbBus5miCwNqD/sUdDNaBKNGEylYCE5P1ePkjSgFC5sXuHOaH0NuagQ0ehxG8AyxsEWxeEObVz+HF148XNE69s0Rf29UFNT8PMKVgpuPmGmUv/pZKbawFQVULJ9bKHigqtlGZo6Fx8+LweRuKt7yd4cswsOuaCQIgEaHOSDMveK7c/zkuWqK+W7wzFdNybPO77PIAruQ7BSiDqD1tCATpNmalUgZe2wc5i70qL52gTo7cwUAKMFYVv6WoYk4qbTaOmeRh9//PFVToiKCN+33nyTr7/TCdidB7cgpnAsmCERwXETK72lOl0rddUJ4a5L6dqnn9LVj69ydODnPveGlnMLaTwWJvvO3bsMmqC5vfTcJdre2mI7AmOIBZMAaQHXluuLk/jm1Sy0zBjP/wDes5y9YqClpMcybuez3MPy8c/BVPh43HxVYEok4/LikibMsybMiHD9NrjY5lPyDg6JDg6I/B71BoioCijEAJqN6fjWp3Tj/R/TVodoqxtSL+RiJRSlPmur+vGEQoApCHkReTWesI9bSnqQCAhNbqSBfwY4AJZCzbOEAWtsFHIlER5MdcVJ9nQnJQNHWPkckceRVOoftwkTRhF6K8FGcnJLLMoPB4fOIy9RMfR5EtXyI/bwCJiS/XllAJcRR03qLMDiAa3jxkkwLRLLeDK9cEQ2zuZ0lCT0AI6neEZhPKU+snl3kWtqSNRBgtIepfOMxsczGh+OKJmMmPlb73qU9n2630nIR/bwLODUCNf2x/TjwxndG+zQ5OIVuuV3iYZD+uYvfJPW0jn95X//Pk1vfEIbaxsUbO7R5Rdeod5wDUGFzD76EK2Pp3Tz9m06HoFhQXmakH9+7sv/hld777/7Lt28dp0npysvvECdQZfdfLsX96i/PqD7d+/RrRs3aWMwYHZq2OnSm6+8Sv/4d39P+6Nj6uxtUxr6NJ3OGBCj09984w0KfY/u37nLrt8u3AOHh3Tv3l3qhiFPhpe2N+m1nU26EhKt7T+g0dUP6Oj6z+jg+B5NM5QoAij1aGMe0IWsR32AnWROMz+itOOTD9Z0bZ31YX63A4TMtfEgUkderQ4AXACXT8xBEhinnRC6E5TTIeoNB+SHAFPHFKXoq4BQ+Ai19cDMetA2IQovmNLFi0MKO9CHxTQH89sZUBpuUxJeoP7OK7S+9xKlg02KMJ66yOklDwIXZk6RFyvg60l8JBZ9ujRTbcbDXVGXQZWraTotmHKPWweqDBCZ1sm0THDBAUjBrYeFEzQ++PnKV77CUX3mksvdTpZCRd9NU2JuHU7sqkALx715U1zVEJ3DxSfpTpLcBdjWZ6t8j750wZSbGgFgamdnp/awLjN10i0rufsY72hhCz6QZogBwxuGHsWoyjCf09panyUiH334ET14cJ92d/do7+Ieu+O4NFQsed+wcIVOE4sxLl2FwChmxgWgAesACO3v79NPf/o/+JQAu7gOZq6gYQPznWZ06/ZtQjDBeDTi7/f+J3vv/STZdWaJnWfzpc+szPKuu9rDkwRIgp4ccHZnQsGZmFgpFDI/7EqhCCkU+o+0+kXSWM3GKhSKnRmJ5A7oQQLoBtq78j69fV5xvvtedaLZBmhiBBCD7KiorrQvn7n33POd75zpaekozGWzsGwukhJmUmLVaL1DcKjkHUof+yBSjGCKzUHpnPUwkHoa0H/S408DY49kBpOj9rTP/bzM9zGW+cSOkSdIAgCS3rsTMMDuBMUOxaKFYdu6/OYUTirX5yBOAZSjQAaXDaMeop113PjVm6iYQCVjwKZbdwTQ85ORJnY4FnaKTBQvJsaISD1c48luyAR9snpjIKLvq+fRnJE4hCuUpHYumiNqrBKGKl1xEVylmifJWSMrJOl6plyIk6tQ5b5OYXcCINMWdwkv5nfWYcUWzIADoHJ8P7klWX0pK3UCsBI/Kz6PBUU6iZ94Dk2W+BLqP6X9+QGKjWPsDg0xI6rLELlDaN6QxSJk9RimbkPXTIRaBiM3Rrc7xLA/gh76yBoa8gIONPh2LDl0XhhhABP7Axe3eh5a2TLc2jwaZlaYr3PPXcLyVBmH67fhNfbRGw4wdvIoT89K+bbV6WPoBsgWSmh3B2i1u7IvZBVOV3bLwsqSKuER5Bzu74umiq7m5VoVmbwj9grdQU+0DATelWJRolEIqgsZB4d7+zhoNuBmDBSmqjJQMh6I9DxF6xzARv0+8tkcLF1Dq9FAv9OBZRgCpqYcBytZB7U4RNEfYXy8i97hNoZuD6OQRqEBqBMthgaqWgZ5MoHeGEE0lpJomLWRn6oimyvA43kn2ikHVjYrXZOm48A0LHi07Ejc9jk4k5kaDkNUazU4eQsjtw8vHMPOZgSAmVYGGXHmD9CjztBvYGGpDCcbwQ97SudnZhHpZYR6FXp2HlZhBoGZh8c1gfh5SL+pgCmDwEzKfWSmWP77bIGpSZD08P9TFii9/p7EYD2MBFLw8jgg9XDJRfIiBwMpPxFM8f+ccM+dOyfjR5opt7KyIhoqgqwUJKVgKGUpZHGWsFDp2JWa0N66dUs+g13JLPGx8ywdD57GSj1tsn0SyErLlilw5Di7sbEhmqkPA6YEH00EK5/sXxGgn1gDJgAkFXMro12yTrz0yRQVC1kBQo1GC7t7u5KCUK1OCaAql0oCVE/WnEnePAER56aEAJTsUdfzpIRH1pBAd3l5Bcsry8IocrHHfZl24HIMZzmQUVVckLHrrzZVQ7lcEh1uxlaicInokoYk2tAksTBpA9LJd6cNirpGHz63Hj5/H95nj3p88ph91OP78PXwpOP/OZj6mMGUGqSVy/XJAJX8nwJ0VYdWKw1ZGTMehMDFdBCHHOWT8hkz/DgphC7iw22886P/gJIWoGiojr7Qj+EGLKtogDcCvOGJGzg/hCUTdkXxJKYGgSwRN40XeLfXkxVLp92RMhAtAU5WQwmYEgPFJD+OHlf5YkEGJxpGihcTw3hjHeNQGU6mNXalpVIO4mI5wDKiXKHKtV3oZd1AJrJhjMhksAtPJV2nmobJC0R16KTJ7Wqfjo0YffobnESQqNJgQrrJwCn5dr6vOn3SlUUUwwoj5Alnx33A7YseLSPwjAODhtjMYeQBnf5YJnXKybImJecUzIeoFHLy3iPPw0g30fAC3Ov76LA0O7WAjp3HQW+Aykwd51eXUM3bKOghto73seWO0RgO0W73pRPTDbjvsxj7qrRlmrYsB7kvyBSx9EatgmNZkpvHTjuaeuZLZHsyUqJ1JQtMR5nxMbksCk4W/miE8WAo59VhswHfsZDJszSpfKh63Y7SpXD/+D5qlYqEbbcbDYzppRUEcGwHBWiouh7KUYgqgwb9PtxBS/A+mbHx2EcYaMj6GoqxiSwFxkxOH3YRwYM9U0FptgYnV8DQ8+FGQLZYQrFak8Bhlux4nbjSAQRp62YJotlo4/Cwg6XlFUzVS+gN2ugPu3ByWZSrFfHnyrDUqrnY219Hd7CNs+dnYE5ZwLglAckwcwBKiOMyYqOO2KrCjx1xkWe5UBzhBUxpAqaUdorMlNJS/VPc/qm6+Z5lWyfLSo8CSU+blNLHU0YlvWYnf5N14sTNsYX/p3kmQRQnHZadCJhYNuJzCIj4GMEHF3kEVARB/OFjKZia7OSa/GyOa2SkqL2i6JwgjYwUf/Pz0047jjHiu/eY20edbB+eqCeZKYIOlvlSzRS/6+Nuk8zU5HPkOIlm6oNgKn0O7yfTZLGZKYKMeVnHokxUFtVs5NhlKX/AzM1IpAIz0zMoFgsqZDxZ6CYBFgLU2BHY6XbQE6a6Ift+bn5eOoKlCzepUHDBq5qHYplveCNh0Gq3ZW7he3Ahz2PA754vFGShSLZLjemJHjcxh05F6WpeVIzVw/v34fN2EmxNMnof1/GdZF+fdp19ZsGU0ro9sEWYpApPSkgPAanJSfxpO+4JV+MEjHoAp/g/6WJLtAS8uNOVlYAIanX0rJQ8hoORuE/XCjlcXJhGf+c+fvV3/x56v4VsTBE6NUCM52CZz4Q7Hkn3A1dEabI26dVisSQAqFwpK9F5TCfvEY6OjmXFQl2BH0bJap/1c5WBJuW4pOSmGCpL3qNWrysPqsSpOtBMdMZK+yBu1NKpR/3LA+CUdTIY9Pty8TDChNoldYKaCBJmKjXJlFba5LNFR5MMgnztyY2iVUvDyGaJMYJFPY5tS8cYvx//5vYwKJjGluxIFHibrHoqfog5N0DcbcHrNwWs5izGoZgYeAFGsQXfyMLTTIwTkXuGGXEGkEWMaScrLIoXBRgbJrpRhH2CLzOLsDyLnpnDYX8gJdK5ehXT1QKKGR3Hgza2x0McscvSDZDJ0g6BPD1LXjQGFaGdmKpyVKQnmSzOGPxqWdLeTGBKY00nnxWzTh4bzVDAnH5Yjlg52OJlJmDKMtEfDgGH/Bs9nZTbOcErJxQeK8LcPLucfB/DTgfecITI9aQL0qALvB/A1iJkHX4Og5/H0CVHUMPYDUG/z0ykI0Md22gMrdeBTisIf4jTK3OYmamJ5xOBP8FUqT6LXH1OtHxjtvRCkwmAOj9hIRBhb28f16/exUsvv4xavYJ2pwFNj2VQpo2ELA4kgsfFzv49dAabO65swgAAIABJREFUOHdpBvlpGtv21KmiOQDKiFBBiBpClODH2aTT9mEwxa5Plvk0hCJOfzYw9bSJmN+P1+fDAtqnve6Zx6Lkhc9a9nhaWSO1AVAdumpSTb9bWs4jaCI42tvbE4NO3s/jxw7Uer0u+yMVm/P/LBWlz+P7smREYMXzNTXcnGTEyHaxDNVqtcQSgO/F84Q2BPyMtBzI158Egj8EplLX8ifpZT7sMXjYAZ3AjszUn/3ZnwmgeNrtkWUmyVxK3P8T0lTppJRjjFJgcN9T0M+ytyhFZfxzMrawVQSqBweHso+4f5iAkDYIENSk0IX3kenu9wfSas85hMdwbm5Wclo5dnAbWQV5MD5PGOeKYTLL8KGI1Rm0TsaK89H8/IL44qUYKY1EE41u0ozAVbHFMrxkbT7ah3ByHz3u/0/bzx/28clr4GnXAwErwfTDliCPYrcexwCn11F63qbnulSCklJ12s2q/o4Q+PToUx5cPC6872O0RniQb5d6j6S/00k1BVqTByOlpZ95cBO2SZ2YD5RSiqcS1C6ibIqbfUH4BA9kcniyB3YRyBbQOO5gb2cX965fx7mlebzx6osY763jh3/zv2F0sAVzPFBgyguhGVkRrI/J6hiMK2EsiiXghwNWsVQUB1xqEITmjmNZITYbTRyy+2swkEnWMFVALl/Hm4Ts8j3jCAzF5QQu4uepKbmwOKlzHwWahb4H0WfxObRgoHkof7O7hExcqVAQUTOZlnw+J95XBF10oR5QQE9+IKnZy4mU5A7yhCCIEpFkGr4sHSYaAlvHyFKhwKy/k72R70d9mJjIcV+H8MSyQXUZ0jOK2z038rDa6CBqHaHf2EcUjlAuZEiLoDVy0Q51GOU6jFINrmYKYCMLlMvaKEJHHbzwI4RaiJEGDOIY7dhAh8E6pRm4VgED2lYQ2DgssXJgczGKfLSZUSfxKCrHTtMY9EuhvQl6roYUUtFBmboCWkmIvE5dIOLhRZsMy5TyHn8rXQM9BRglREJGl30vYNanFs+T7++LCznxi3iNK3Ap1l2aAm30ehqO4A+HiN1Azi9TIVBElgmfAMMMEOk+QngIacQZ0d9GgxfpYkHBWKFC4CPnjuEMusgOOvji8iwWaxUBMD4MjEMN1ZlFZOpzcIdj+NQ+QRPh/dHxIXKFPAi+b9O+4Z2r+MbXv4nZuWkMBl04ji3xNxzQ8wk7qFsu9o7uoT1cx+pZnp/M5FOdgLTEBSqItRqiuI4wKoKcJHV+ynWDZwuZKSiLD2GmCKZoJfFsYOppJaSHwdST2KEPO9h/mOelJfhHPfeZx7rU/iRxn+d7p9+P3yvtuOMYQ3BEVoqfxU4wghwuynhLx1zRa8axTLz8IQhhaYlgaX5+PrFUieR1wjxTH8pAcALxIfMyXRmbCFj4GXxeCqDSSf9xpT6CvbTr8Emt8U/b1+n7p6VJbtvOzo6AqT/90z99Iph64nHgIivxlUrSuGSM4xxgWmSXIBqprGPD8whydGGqyBxnMpbMNzweLL01jhuS18n9R9G46HiT8VWOoRgVZyQLlnMIARDHdjJMfF9lyqwW2w/rWdPjme4njk3Npio19nt9FAp5OZbUcGXIntH/j6x0IgdRgFHN3QSGD4OpyRLo047FP8XjT2Op0vOQ11vaMDEpf5msvDwOpD0KTKk1tYpjk+7IpBKkmjj4w2qG8plKgdb3//Bj85n6ZMCU+Elx0ku6yZJI25OTgl+cwIVlDWpGyAoRTLQ7PXRCAwPDwcb9DRzs7ALuCK89dxFfOb8K/3ALf//n/wtG+1uI+122Y0CLTZQq03AKVQSMxzBtteqlgJDiXgKqHCcfR0AMGRrZ+clFRT8hOXepv6L1Ydoxw1UH41fI6vi+0MSlSlkoWr4vL6y0ddlliZFlMZp7krYVulcXEfFo0BcwxdZ+zx3L/RQnBr6HaqUCLzbgGxlluElbBdbsOSqwpdj1TsTq/B5p94dEqIiPCAX4iRmcUMSqtMoLPfVOkalSXDt1iR+x2EVmmii6A5g76zDdPsJxF7rObbThGRYOun00YxMoT8OszsK32RGmiy8VL36GU2d8rsAD+PAxRoixRu2UgZFmQc/WRJfjMvCX2+2YMFi5i1050cds5ZewYwIyag4eZNlF4mEVgWQ5vcUytArgdxQjNkalJLFEbOdPmEFZTYpLsMpltLitKXVP6wsCSXaEWjS5fACmpCybuL/bLOXyvUd0h/dhxYCjm3DoSWaQnQM8PYJrhQgNgsgAoUcT0xh+bMrPKPAQ6zEq7Ix0RzCOj6AdbuOLKzUs1UqMLBbQNQo0VGcXkasvyOBPgMVtafW66PW7qFLXZZm4eeMG7t68hy+98kUsLc3D96gBDEQDWCpVUCoVMXJH0O0xDo7voTm4i9XzZdpIyX0SqAwyUxT81hBF0wjjEuIor4xuEzAlUC7xImO5LwVTKRHwUQfkpwGTzxqYkgVi0pUnPnKJCDxdqJItItNE5ojlOoIcMqMck1LwwtenQCxl7Xkfy3WcNPh6/p9giTeyKnw9AReZdY4PLBdy0cjPIJhKGfqUMePr0v8/DCxTEJd+9scFpmQc8zwBUyzzEUxx+x53e9K5I01v4jSjQFXagcdJ1DRVk8945MHJ2giFTVfap8FwrFjtxOaArD2BFYENdZNkq7iIFisDLtg49tgZOUZciKd+hFzQKqlGkis6kVyWskwPMy2pxIMlQwJqgjguqrl/CajISnJ+4o05qTwurFxwHuGxtjNc2H+QmfosgKlJwPkoQPU7galk4U2W8vt/+N2Py7TzkwNTBFRKiC6cywcYKhHeWTbGdIU2M8IYBBFwcHSM+80e9kYB7t6+jXF/gFfOn8P3vvIqFhwd3fs38KO/+V/hH+8h7nURjj1kMwUsnzqH2sySWCRQv5SebDLZJiUFGRx4glJszquSIbIJS8WBiBEgvCgJ8oRuTSh7gi9qg6jJYXstLyjFrBlSYiJzRQ5Ft/Ki5Uk8QCW+hOxI8/hIpCsUM3M/8KLf3dmW6A865vqhhnyxLgxdKoi3bQqLGc6rOm+4zTwjOHjys3nRUURdzGSRCTX5HPpH8eJLy6bMsiP7Jjlv9DRyMrCyjnSGsS1f87tobV9DVvdgUNdjAfliBiPNwG6nhz0X8PJVRKVpuHYOhJy0cBD9GEulHjU1BBYhIjNGzKBfO4uYDGFgwg1M6bCMOQA5hrhxxzqtMEJooxCGxjIPXetpOEm/cjWJM1aI7E7OslDgqpAdfQmY4ncPmWUozJ1i7ETvkOruElaKIlQOngSzHPykQyYmyGIDguqUJHglyCSNzpWjrRvgsMXAbfp3ZXUDDu8TuwCg1erD5WCdoRGnBcOxoEcmMKZuyoQbmWiHY7hGKN2LeqeJ8Z3bGN67gZeXCliql+HHBkYB0HdjVKaXUJ5ZRG8cYCxNFKHYb7j+GINRX8p9/V4PXm+MM6dOoTZVFYaNYNs2bWRsRwZa+kUZmTEOWvdx3L2J1QtlFKoh9AzBFKF2BlpcA1BHHE0jisqIo4JYLvDKpFGr/KhYQdlPAqbEs+yjwij1/N9HMPVs31S9SnSSE0HmaZmP1zP1I3fv3pXrmACHbtlkiyZBy6PKg+n2pDlzfB/JxXTdpFMtLwCAj5O54kKLpUAp/SaALtVYTVYaUrYs/fx0IksBbvpd0s9Pj+XTjunk/ptkpnh/ykwxy+5P/uRPBKQ8y43DNpkHVUJVDcujkSclNGpYuVDjY8WiYvuIT/k8AidVVib7ryQmBHgiGTCUeFwZcz7w6FKLVRUgnk78coyFRUy9BhPDTZFrqG/026WsJE9TOgRZyvUlAossJbVc+XxBSofiCs9KAuegpPtbSIfPIDM1yWx9lDJfeq09jplSxseKrZU83SjCG9//jIIpxVQpnE2x94hteKYNP9LgBSE2tnZwdWcfB16Ew709WLqB7375NXztpTMoegGG23fx0//zr2H0W4h6HfRbPdhmDmfOP4+5pTUpUYQjX2rk/BCyMGK6SZG47wso8ehtxQslMePkSl8EgGS1Yl0GI5ZQCBpSrielXFORM1cSBFnsKpM2Y4IIAjnPQ8ayhVJ2LFOYqN3tTSnt0fqB7AkpaHak8UBXKmW4Aw+zUwuyWhuNxrJ6JZXMVSYHS7JM3U5Xtp1Cep4kHFS5nTPFioApznpeT3Wzsa2eA+LR8RH6w4GwUHbOgUEAZZMhsiT/zsuMsDfeYh8bYm8Ay4xRqRSg50toeSHaWhYjpwI3W8XQyGIQxBgJg8hZ10QYG4hYF7IiGI4GO2/CyRbE9HM8pCYtFtsDLhBD0jzs/jMDKZs5oSW+TOxgM4WdMqBLiSmGHkRwdB1lx0El64j3VYbVQAkIVnqjtGtSyp8Ey3SyTy03CLAkeYfdohzclKCfm83yIcWiNMxkqVCZMymVhE5GkLosisM1HQ5f7foYd/vwOwP4x32MQx89O4JecOBQs6Q5MMYGfM1GYGXRdzSERR15ejg199F97320bl7BhVMFzE2XxcKj58boDEOU6guozCxjHGkIdBtDCvk9FwfHh7h99xaarQYK+RymckWcO3UKi/Nzwq4R6BRzJUkO96gPZE5f1sVxZx37nWtYvVBCruzLfcK88ZvEUwCmEzBVQRwVRaun+qC40CGgShc+CkydGMA+y6z3lNd8Gpmp3/VrplqOFMgQ5LD7i6wH76PEgNc0QU8qtXgYgPDvk27jxN6AzFNa0uPEwxIK35f7kItAMlEcJ9LPTRkm6TRL9FF838lySwquJsurKRjkdk+G9j4LmJrUjaVgirqhFEyRVXuWWyxlvtRgBiK92FjfwMbGurD0XGwuLy+Jkab6XE/2DRcd1NOQ2cvl8nAcVkWY4RrLY6o0pBgpBdRUZUAYfi5yRDbBbNIk12+i604p4h98m0cyU4kuOBWc8xix+elg/wDdLg2KTYku4zlSKOREN0pZgoxhSTcfP2HyWHwUcPss+/pJr/ldy3yPA1ApWEp/p6B8siz4pDKfyC7YyCUZpaoM+BkBU2QElEWCdAvxjEvCWxnmamWyGPGENjPCYIxcH7fv3MOPr7yHfS9ApVDC6uIiXn/5RVyYz8HsukBzH+u/+SmKkSfM1NZ9+nkEWFo9j/r8CjJkSzo9WalxR5KiZVmOIuxevyfghxMx41F4kTEKhmG7XO3F4OCUE/Yp62Rh2soDJI1l4XtxBcSBhp1gw/EYOzvbckEX8lxpGWIQWimXUC2XxOqh02pgY/0+CjlOaIy4GaJSKp4E0lLb02v2MV1WuU6knXd2d+XiYkwBt51A4bhxLECLtXaupjgoFKkBq02zKx7wAsSMNPA8abfnfm4fNySvL8vBlheorqHvMpw4FBfufsHDXewhWzRQcAzksxZKhSw8w8ZBd4SwOIugMA03MwUvU8IoMtBzGaIbIDJsjGkWaUSiITIyMeyshpydRcbMQAsthB69ZiLZ9+PYha8HCEwWtACbYIpsnpTwqIliWz41O/TzjpE3LVSzDqpZC3kTYAMdQRjHrLEycpcVHM8vyVhMjFg47qjowiTnMGGdTtqWCUYSzZVkGaqGUVUc5So1ipDVDOR0k4I5+M0W9jd30NneR3EQotPrYTfswbd02NkccsjCHBhwNQtRtohotoT86Tks1POwxl2Mr19H6/b7WFqwMTNDMGWgO4zQSsBUdW4VQ586LAeNbgfv37yBja0NDEYDBJGPrG0hGgxw4fSaZAhWShVEfoy8Q5NQSyJvDEsX4NTsb2Kn+R5OXSwiU3Rh5334LGHGjjBTmoCpGUQhmSmer6qs/QBMKaGrkkkp5m6yE/fjHJA/jWBqstTwUb8rJ0cupHgjgGE33dWrV6UER+dtlnLIGvF5qVid13iqp0qBTjpBpuxRKoxOS4hkeK5duyadcbzxPZi1t7a2JuMdgRb1UgRf3B5hphNGm9vFx7kQ49jHv1l+5HtwIcfX8/05ttBGIS0/fhxgittPMMUy3w9+8AMpUT7u9qTjQCDFCVOdoZBx/t1338WV996T8j41SF/4wivCAHJRyu/K/U47BC4u9/f2BLTQBZ7jJ1knskDC9Itxp3ImV15P6idlnERrSeubZA6T7FXeEhFXCvF+i5mSjnJKTgjuImGjqGfl59I+odvpiCCe5UaCQB5P+mMpVo11xJMl/WcCTKVg/0mM1LOCKQKplJlKNVN/8MZ3ft/LfIY4W6exMimYIrDizfVVF9fIYxYcI0ssDMcert64hR+/9x4OgxBTpTIurJ3Fly6ew+pUFs5giLixi/H2PSzkHZD+uPXedeztNVGfXUa5vojcYIRo71B1wUQRZmZnUavXhNU5bjYU08MBL2Mjk1UsDwe+bq8rlgyFQkVRvhQfyglPkDdWTFAuh+F4JHX1UpmZWbEANA42+WwB46GLXqeD2dkZLMzNIgp9HO7vYWdzA6VCDoVcFr1uG/WpCqpkoSTqpod2f4RyfRZzc/NotzvSEs0VierwsaSUyDo7V1m8jychB8FCsYj5mVnpWGPWHn8IKvI5RXFzoGELfYldI5USEPjie9IdDcTpfVSMcGu8hYXlOlbnp1GrlsTEcdQd487OIVx7ClFhDlFhFkZpFr7uoDMYC3iM9QxMp4SQAnR9jFj3oBu+6JtsmLAiG2bM3D+eAYCLAK7mwdXG4m1FclDZtTNcV+UGWjEja2IUbRsVslKOgbINUfyQ2BKyne3P9G2SgU0NqAl2UlqKRMPAQShtL04XjhySxMdJ4AOd5xO3+ORN+P78oR5MaBk3gLe3j/Wbt3Fwbx11zcLe0T5udQ/QZ/QOBeBRDvbQQi8AXNNBsFhG/YU1PH9hGdM5HeHde2jduIK5UoyFmSkEsNAbxWiPIlRmV1BbOI2+F6E7CnDt9i386p13YDkmzl88r8Tl3ggb168hHo/xwqXn8eLzLyJjODA1G5bhCNvK7j4r76PV38JW412cvlSCXRjBLgQJmFJlPi1OwVQFcVwCyExRt8YjpIkFqAJWXP2fRD89W53vacDkswamUiDFMYNg5ObNm+K6zUmbwcVp2W9Sl8T70ow+kRkkC4J0NZ6CjdTKgJMDDTjffPNNWfyRkWL5kM9nlh/BD8Fb2n7P92MeHoEShe58HkEYW/yp2eJn0hmdYINgjI9Te8Wf1157Da+88soHui0/ChPyMDPFbWcXYwqmuO3PAqbEPJN0dxIJxn391q9/jSuXLwsYomfca699WYDk9evX0e/3sLK6iun6NO7fvyfd2yyz0XDzxRdfVNmr0smutoaAiUwUy/7ESIrte5AmIbo2sudMpEgEW1zcTmqYHgUSuADNZpWnlbBOLEFJpzdLljoazSZ2trcFaBMQSuNAIZ+Ebvx2N9/vs2YqvQYUDk0qVSliTbSHzwymkjLwJDP1GQBTjAnhVJoyU3RYftDZJ9Ee4rkTSr5brFsYuh4uv38NTQo5CwXcvnEHtm7h+bU1vHJuDXNOjPB4C0fXf4OzMxUYcYh7V65hc/0Q1doSKrUlFPsjaFu72N7ZlhIHV4XTCwsIPQ/7hwcyAHHFzS4wJ8eQ2BDNVguddhu5Yhm12TlQa0RAlc9lxVCt1W7i4PBAVjQs7ZEN4AXE7L6pqZqANbqQ79zfFLCyML+AuZUlwHdxsLON/b1dyZej5qXVbKBaLWN6fg6DZgOMNBlFEaZXVjE1N4d+q4X19Q25uNmK65Np4gqy2ZSLnYMzT0aCK64+GVcwGA7Q6bQxHo7EDqCQ6DHYsUJ37Sm6KNdqCAIPW/v7aPX7cAp5RFUTu1oDtekiZso5VItZFHIZjAMdu80+jkYmxtYUjOoSctOriIwcmt0hur0BfAbhMgyZ/+Ix4piiWA8GswJDDRnYyBlZMcGUrkIrhq8FcOGC9qhelAAiskvUPrEKSNDEvrNsFtVcDmVbQ06HlN1Y+jOpS6G+waIVhMrmkrgZaieog2BHaDpCc8SirornUsRtDGRFmcsVZDCUPDpq5kyGB0tNUBWfY5b5JJMHGLgYbOzg3vvXsHf3PhZLJWzubeNGYxed0IeVKyBnlWB4Njp0R2b8y5SD2edP49WXzmOpmod//z4Or7yN02UTK7N1RHpG9FKdcYzawinUls8g0mwctHr4D//P/4vb6/fxlde/jG9++1vSneSOBti9ewc//ru/Qy7j4PvffUOCntnxSMdNhhUzONnK+WgPdrBzdBlrl8qwcwPYxQgBY5pgfxBMUTMVF0GXNjHKEmNO5Qafxq2KNUU6w3xUmmZikHzcSz+dYOoZvmjyEtHvGbqwIWRKuJB56aWXxMogFaFPhhunJQiy3GnWXEJzyHmdygp4nzRdhKF0ldEq4+c//7mMa6srK/h3f/u3eOutXwlgUK7eupS6OM7xvd+9fBkryys4c2ZNmO233/6NvAfBF0uOBFvU61y69JzoPe/evYetrU1861vfxh/+4fcFoJ2AqI9wPjwJTP3Jn/zgpIPxt/d4UglQ2vGJ2weDgOXa1zV0uz388pe/wuXL70o1gaDxtS+/JmXQX7/1a+n+JSicX1gQppCAhd2RX/zSl/DGH/yBGP+mTFHaQa1Kaw90t+mkn3aO8W/FaCkRvGRqqjAbRVTJOPIAKHD/Sdf2mM1J7EJmyVF1m/FYCTPOhXmvJwvpVruFeq0ujvXlCrM3HxjnfhbKfJNgKt23k4uvtBHjWQToqabusWDqr/7yb2NeJEyhVhb3RMtm0vqvvFrkvuR+drFJR5qIhVVrZXpBp89NkS2/RPpYegKlZ/BHWYk8fFGojDgyBYk9fsI+nFS7aRlAWpkdGXZG9FOdwQAbW1swiyWJIfnxj36Jg/02njt3ES9fuoDnV4sYHtxDb+tdzGYDOMEQR9tHuHFlHYX8ItZOfxHa/iH6168LfcoTvlKtismabmdwdHAgrIoKjs2iUp2Sk5m16/2DA2TKRcyurmDvYE8o7/m5GfEnIpgiEOEVwkGyTbAVhuI8PVWrYWFxQUpbrfVtWdWxE4slQdK3XHGMxkPxfGLJjqJisU4wDaGMuc/7dMidmZOBgNqog/096SThipIXervZkouPMSOlYlHuF2Gy6yGbY6kyRLlUlIFjOOxLtyB1NAOGcmbzKFSmpMPxsN1FezASEGDnC+jpI+xFB6jVc7i4tohK0QF0wiMDtzb30PAziArzCLIz8KwyIiOPWCcbEqLjDzHIBBK4G9JgKQiRtW3kTAeGmKfSk0lHjianOQqlyYCE8IIRxkGAAbVL1HJR7yPGqy6MOEIx56BWKInwW/cDYaQyGjVThkz9MsY6EG2RdFSajGcIgLEHm6U5Mi3NDvxWS3L3mp02euOheCYxXmg6mxcDz1y5iNLKIlApkyfD2ITk3AUUiQo7pUPr+xhv7mP98nXs3rqDomNj+2Af948O0fA9uHYGUb4ArVTG2DYQ0lYioyMyQnz54jm8fHoFo61tHN+4iouVDJaqJfFCG4VAexxiam4Z82cuAnYW27sH+Pf/1/+Ndq+Pb3/n23j+heflOPP8GPUH+Hd/9ddYv3ULZ1dW8S+/9z1YOpkMuu5HMB0LoT7EcWcLBwfv49y5KqpzDhC1wYwgFlZ1VGGYc4ijOjw/hyjOs91P4mgUmFJWG+JTK7VPaggflBeeHWY8+pUyqUz4TE1qdz7uz5p8vydZI4j8PhURp4Dw5G81jqUlHinLkcBk84n4nmmykEqZIk6EDLrl8wiiJjVIv/X9kgzO9P5UfpMu1pXORhfG5MqVy6CreaFQxOm10/jFT3+C2zduCDhZXFjEufPn8NZbb0mZjsCO48T5CxeEfWf57z2y/ofMxzyNs+fO4v69+7IYPH/+vDBpZK3YdfflL38Zb7zxhniZRUEg1yoXJgQEvC9BD088VGTPyNSlLAOBwuXLl/Gd73wLpUQgrhocUhCiKGIB8UmJOdXmPCg3qwUPmSPOh+12S/I6Wfrk+Mfx/tTqKWGqCJzYhLK0tIy1tdO4du06Go2mWMi8/MrL+PrXvy4MEFmsVEP2pDlvcsJ/uPSZWiQ8aoekqROP21npecVzk8wiw9f39vdl4fzCiy+IrILNSXw8ta7gAjudu/8pr5fHvffTNFNPM+18mMk7Oc5JSHd6zjysmZr8Oy19p55TkquYaKZSawQ+9hAz9TcxaUWLZpAcgJKBiCUgTpoqCPdTBqZ0hu6qPLy0O4gt1+lVyJUZc8nE+ZmrANOEH4Xo9nswsjmxOHjzzXdx/cYm6pVpvPzcc3j1hUWgv4nezm8wk3WRDQY43j7C1XfuI2POYnX5C7COGvDX78lJyRUfQdNUja2nebQ7HUn2tuyMsEyVCjUMhrjU8n7NsVGemxVHdE4uK8tLyNWn2K+KyBsLEEo1UgRRXEDyc0iTz1brcBsd0TaJIJ1lRFl1aAKoWG4jq0J2jEwNS3RpRARXV8VSWS4elv52tndkopmu12GblojKyTrR8JMdK6VCUQbHfq8r75Ur5sTFl2L3brctrBZLgywBjVlOzRVhOHkMAwrAM8hXpmBmcmjEbdwb30ehZODsyizqUwXYji4dkTfWdwRMxUWCqWmMtCICPQfo7CbUMIxHcDMuxGoyNkRMzlw3EhxsAsjTn4XCcC2GZWiK/JHzgTQ5tR62rCRti+HRAeLAg6nHyJg6ssylS0KZWc/T2K1ITRXLxgZgZIBx4ILSanZIcuq3/EhYsfi4jdbWLkaJfswNfRgMrybjRouKVhuB51LEgNlTq5i9cBaoFOFnVFi2K4VJlhYNWG4M7LdxeHsdh+tb8P0xNpgW32jCZ4NCbQqjfBZtU0NPC+Bl+V1UYPSXz53Dc/Nz6GxuoXHrOs4XTKxOV6XZoueGOOoOUZ6Zx9KZi9DsLHaPGviPP/kZdDMjYGphcVGVDkSQbOJv//pv8Isf/xgrMzP4L//Vv0JRSrk8VjFCg/E0Axy1t3C4fw0Xzk2hNpcF9AHjFUVarmlV6OYs4qgGz2eAdQKmEgG6MpsAQptTAAAgAElEQVSg8Fy5nwuYkvLfs/lMPW2A/9SDqSRI9wTgyKKT5y27wdgdFkhHKLtFOYhvbNzH/sGegCeKiDlJs0EkHfxT/dEj94s0vzx45GEwRea10+mjUCxImY9g6ebNW8r4dzRCKZcVoMR9WiqWcPPWTVmYMSlgfmFeWA+y1xRev//+e8JMUYpw4cIFWfzRBZzRKARWZEXIkHzlK1/F66+/LikDLheASev+A6E1V8dPLgFz4k9BZGrtoMDUN1Es5E60immx/qRuIfsjAVaJTlLl1ikNEf37QpbZyfB4voyX1EKJnilUgOPGtWtKJmGYEiGzsrqSlNSUmbMwe6urAvYIdifNY58EICaJhklA9SRwkcoQHre30tdyW3lOUcJBYEuz0Fw+h+dfelHKfymby/mF2yw+ikmn4dOut4/78U8rmPJcMn6TAvT4g6adf/6//3Wcdm4oZkoxT2Q7JAg26Q75VDFTTwFT7LazM06S7RaIhppMA4GVJfEYGt69vIF/fPNtDHsjvPzcJXz3KxdRNNo4uP0m5vIBymaA/lEPN65swNTqWFx8CcH2NsZ3bwlzR3sBUq4EHGSRKBhnwG0uX0B1qgaDmWZ+oNpUDw+kI29hYQWj0UDKazMz0zDnZ5XAcDyEe3wkAxVPJK72qLfiSpTbvTK3IAxKr9uTgYuglwMZ89O40qDeip0hO3t7wjiwPZqsmDgi7+/LNs2dOgWMxtjY3JBOP3qQZKo16e/1220cSQePKhdyoOTKk7qd+eUVaE4G4bCPTrslgbcE2VzRDEcuLJbackXE7JxzCpKBRwZmNzrEreg+MvkYp5enMT1VQCFnwddtXL+/jWPPAgimnGkMkYcb2ZLzptMwCuyIHErHCSlIjVl+EYOe6QFjoMhON4pcyZLpqtTL8DrqyMwwwmy+jKmiLSL98ZBh1z4yNN3TImGUuMrk4MLvSx8qvqf6oVE6YRSNSPktCMAs2AwP7fTR3NjG8OBYxOrS6GxoqExPwSrm0Gk1MTw+QqfVQncwQL5Wxdrzz6GytgpkM3DpZC78DEXwJpzYAHoegr1jdBtN3N28h3tbW9ilsJ+hxdPTGGcdNMIA3diFZ2kwo1Dc+l89fRqnSiV01jfRunsLK7kYZ5fmYDo5dEcedo7ayFWnsXzmAmLbwV6jjV/86tfihP78Cy8Ii8nJgQP2/uER3v7Vr3D7yhU8d2oN/8O//m/ExoHNDoZjIzI1eHEPzf4eDo+uY22thBmCKduV8ird5T8HU2o6+dDM1CPAFFl+ToiBsFGhLGrZct9sNrC+fk8meJb10mubEx7Hig+Uyh41q02AqYeBlPA2GtBudVGtluT62t3bw82bN2QeKDgZzExVZWIdMhxcUhY4/hjCzl+6dFEAU2q9QBE45w6WAdmKL9rL5P9kpDgeMXni9KlTAgZppUKJhMGgd7EXV2HqZOjovP+kWwqm0omXAIFg6lvf/gYKBeZJPmClHsSO0bZEdYUoZk79Fo5U0mQe+MKllRSy9j79+MJQ9jXZuN3tHck55HM21tdFMyUsGU0wyYjb9kk0T3qMngY40nPnUaW2R2kET9hWWZo86EB8+HMIdqWbmLIY7lNNx6Dbxd17dxVDtbyE5ZUVOU7cp/xOqd/gJ6Wd+tSCKU+ZbIuBJxulogh/OGna+Rd/8TcKTCURKeKrQ48jccQmmPr9Y6aoPSLICTUNI98TPxyNJ5Kuwc7Q/dnC5o6Lv//7n2L97iZeeu4SvvfVS5jOj7F9/UeYzfmYysQYd8a4dnkDoV/EzMwlBHu7iPe3US5XVJmMQca+ynpjV9nB4VECrhwxcOSANHbHoptyMgWcWbsoQKbdasoqgTVrDqAuu2K0GHfu3JFW+4uXLglTeO/ePRGhl4tlOGZGspx4UTC/jytUDro0XuR35YnPz1lcWsTS6qp4Cg0aTdzf2JAATF4wnCCpYyCdPj8/h7n5BdHz9Fotod95IXGw5jZRFG9kcijV5qQANuz3xCFbVAcR7RP6RKjCeuWpp2DApmlDMywxSd3DAW6Gd1CoGji3Oo+pSh65jC5t+izzHYwMxIVZhM40BlFWwJRh52GaGeS0GLOOyh5sdXs4ancR6mzRzyHUdGSyWSk9UHeWVUbs8Mc+3OEAtufjbLmGqZwOfwS0jvYReS6yNkOrfdGHiZN8LodipYLyVA0WSwv0homU4JrRMT4ZLcbo0Gx16KK1syesVMYPUStVYHOyiwKUyAiVS/A6TcTuSPL4jo8b6I6GqMzM4NQLl2BP1xAaBsYimGdfp4Ec4ZhPa/cx4sEQHa+PzYN9bO8fikN8N4yk3NcmmPJduHqIeqGIs4sLeHFhAXXo6G5soXP/DqZtFxdOLyFbLAuY2tw7hlOuCZjSMlkcdfr40T/+BJffuwaLthpZsg15GVz7gz6ah4dobm0LmPof//V/C5Pu5UGEbDGPceTDN4YY+E0ctW5icclBrWYAGV+BqehzMJVOYM8MpqRrVMNo7Mp1TOsSlfW2g52dXeTyDubmZgSgkCXijWUuPpcTfGp38FRmKgEOiexGiaA1oD9QXXopQ8HxQUTrLHclOp00/4+La8oD+FwuKIfDAUqVCkZJsDKZ9FTTw9dw+9jxy6BvziWpVkWqIfybZUbaxEQqO9RMSncf1DT99jdL2RMxD9Z16ea7cuUKvvGNryF/AqYmAJXQcyqn7qT0l1SaUzDFZRQBFbdHNExMh0g0SSkzxWNDFr+QVyJ30Z3aGRGe018vBdUp2E1Zqac1TTxc5ntcSXDyeVKKE2Xi41m89PmpYbNUNAwd3VYLG5ub2Nzewum1NSkbp2yU0topbdcncfu0gqmnlvn+6q/+NqahmPjJJECK6Jq1XzJV/P/vW5lPLjC2Bot2KhSxOq8lV0zXHJTKRebE4h/+4W1cf+8GXrx0EV//4hkslENs3/wRapkxKpkYo46Ly7++jV7PRKm0Bq3dhDPoCN1N3RIHP+qknCyjXyxsbW2riI04FkavWpmSsFgOjLqewdLSGUH9jHwgSBIXdcnyi0UQvL+/J1119DKhBQLZIWoldMNCLl8WEKTynqrKnXg4EoNOHiue/NRE8aKgIJIjZbPRwOb2tkTUTM/MyiC4tb0lq8tqbUroeh5fWjocHOzL4EowxslW2BuniEyhJrQvy1hB4ELXY3jjkYjdOVBwWyo1Bura0kXpE7XTh0o7xLvt32BmroDnzq2iWsoiY6g2/Y39JvaY8+tMw8/UMEIOjEE2yEzpJkp+gIt0b45j3Nvdxq2tbUTZnJRJA5ajHQdOoYB8LieeW/SQirhSZ8ZVEOK5QlEmibDRxu7GfYw7HeVyTh+nXhdu4MHKZzE1N4u5U6twZmYAy5TXU61O4C26vCTSod9oYvfOPbjNNmpOHtPUifkBmt0W8uUSKkvzKpS410YUsPuxj/WNTYw8H+deehEzZ9eAXAYejVsTKXYGBkyWLinso6OuA/R9F63uAFsHR7i1sY31g0O0uRhgKTPn4PTcHJ5fXcVqvginP0JvYxvHd26goHVx8ewKipUp9Ma+AlPFKaycvQhfM3DY7uEXb/0G//izn4O2ISy7nDl3VtiBg8YhdjfWsXH1OlamZvA//Zv/DrViBYbOVscMXG+IyHYRmAM0undQrQOFIu0qCKboV/M5mPqdwRQnRV2TyA8uosjesMlljzYmloXTp1dQq019wCOK13ta5ntSoDCZiJNi6iPAFMcbapnEN8+2pAONbBNZilzGRr1akfGl3WnLeCT5nFGEudk57OzuSNv/3Pyc6DApD6DvFeUJHINZOuSiM7VSIGDjOcfPY2QR41bY7DJ7YiqZ6Ju4P57CTKXZfGngMUuU1Gy9/rWvIlfITlSQ1XtSDvIATCUCyQnZnmhiWNzXyEBZwvQTKMUSt5X4QgVK1C2xU8xHFLZHmW5yP9K4mLdUbyPaYoNmzSpf70maqUlm6kl2EZNA4wRMiYH1o29ilZEEHfP8EukOASvtbdpt/Oadt0XXy0U0uxB5fNLSZAqq/v8GVJ9WMPUgToYpJywHR3hj0hpBgSkK0K0TzZQCU6z/8r5PoQD9Q2imRNTIFQZXIkxDJ7syHiHWbRRKJTCX9oc/vIzr79/CK88/j1efX8JyDbj/3j+gkhlhKqshGEV49+276LQNFEqnYDCd3VerNgIOgimeeCyjsdQnFD2FfuOxDGDlclUGJwmY9UPkq3W5GNvdjvhPKdGX2veMHaGo3PddVCtllEsFWe1Qu8RoDsPJYTAYin+JsiegBUAgmie+jaWbcnGw247P4UqPDEyj2UI2XxAnXF5Y1HCRLeP254tFGTRYUqR9A7d9ql6TgVEAnp0HjKwaHLyx9N1yjPO9EfrdtrBsNH4slAryXQjKJJLC8+FZHbjZI8zO5HFxbRmlfAY2gUomj93jLvZ6Gly7Cs+awljLI9IcsbBgXTrb6mK1N4IehthqHGKj2UBcKmJqdRlmtQyTbb3ZnEw0HOjYbWdqSg9VN3SsZXU2/yE6PsLBxgZ6h4eIaDvBMGaJwgngaTHsUgFTC/OoLy3Cmqoy40Et1ZVDp/wOxiMcbu1g9959FDQTC+UpFDKOCLd39nelFHbq/BkYtSoGOxtiH5ExTBVXdHCEM89dQv3554CsLb5cdHknyNcjurETu6lhcBCNoDPaQTPR6o+wsXeAjcMj9Egn8xrM2Fis17BSq6PghbC6Awy397Bx5W3k0ML5tUUUylUMxiG2D5rIlqewvHYBHnQ0ekO8c+V9/JylvsDHzNysrEZzhRw2dzawfvcOmhtbODO7iP/+v/43mJ2ape06fJ7FtoHI8QB6TXXvIldmPuQITp6O6tQPfA6mPg4wxfdgMw+vHTJSZKXJ3ly8dBF1aivJmiRGm2nIOv+WSBCWyR57U0BAANVDYIp3scX/1s2bMlYsLi5haWlRrBf29/bFz+7VL74iZSxuzy9++QvZBrLinHhZVuP1xxLRqVOnpev3rbd+LSCE78eFVprdRw3jqdOnsbS4iN+8/RtMVadw5+4d7O8f4Guvv44vfvGL0DkOBr6w/NSBPu422c2Xfn8K31Mwlc3R8CThn1IQJQ0QykT3BF2mYCptBKA1iqZKrAKKkk5HFtHYhUdQScG82BcYCkSJyE0yXZQOUFIvEsf6FIR9GDB1UrZLuhofV+6bFFOnYIpj3+NunCNY2iQxovabOhGYU0sN243btwT8cg6irpY+VFywT/qVfQ6mlJXFUzVTUuZLKFcx/yJLxZgMicswTyas3yfNFMt8ZIYIonyGgfLCiCPVpZXJI1OgYBz40Q9/jds37uHVl1/GKxfncXrOwp13/w4le4Ba3kDk67j8DoWTOvKlVWhsoY9VJEy+UITPHLjRWOmx2F2Wy8O0EnG2q3RbRPq84BvuEEFW5daJ/QFPak6sBAICCjTRU1GTRIBiSsAmTfFCxIaNvoRVBsjYiVMuY1Gk2yyUmn6e4K4/FFE52S5eOLxABsORCI9lG5MQaNbQKVjnD5kkWjlwVUYwRSaNA4II3RnF46vWW24XGRRDixOdEv8P2JYK+2T5j6Z93U5bLlTHHuHMqRzKOWBldgo5ttjzmrcL2Dls43hswrWqcI2ygKlQdygxEy8sZ+8YF/u+uK43vREaUYC+bUCvV5BbnEWO4s8C3dCpsTIFlJDqdgimTA1rHEtpcjgYwj9uYHh4hKDXQyaO5DnMLTzudtAc9hFnMgKols+eAebnlJVB6CswZeoY97vYXd/E8e4uVuuzmKWRKQflwRC7O1tSRp5dWURhugavdSSMVaZQwnDvEDtbO1heW4Nz/hxAoMSDaplq4KXbcUhLDxU/E+qRapigjF5jVl+MtufCNXXiQowYbmwa4p6utXrIeiG8wwau/eJNlLQOzp6aE73aYBxgj5qpUg0Lp88BloPeyMOv3n4X77x3VYxVKZynNUahXECjc4R+u4Wq5eD8/Ap+8L1/iXqxBj1mzl8oAvvAHgNZD8e928gUhrCdAdgUq9EHLPgcTH0sYCppYaf259r1a8IeU8R8/vw5CZ9Wa0LFcnASndTlpKacj570PthFmHgbJ0+NcfnKFVx9/32sb2wI+CGo2d3ZxdVrVwXY/Ivv/wHOnT2H96++jx/+8EfIZbPCbHKRyHGNNgi0A0jZctF5pvYqhbx48pFRZ0fft775LdF6/uVf/pWML7dv3ZLGGxptfvWrrwsrxxuZbZoafxgwlcbhkBF7//338ZWvflkWiic2HIIdJEzqA07iJ4AqdQaQ8ZiRVrQjIJvD/Z0AJgk4V68nK0VGSiwmaBidAhk2u+ixLEzFriBxJU+B1dMAycPPm2SyJrvjUyCZgipiQ5N6z8d8QGq5INuUsGi9TldYRep5aeHDjkt2yLFiwlLy6dOnZdGfMmtP2/aP+/FPKzPF+XcyToZl4A9k8/3FnycCdDsJ8GXnXsJMpeU+WieI7UFiicCTTO4zP5jN97A1gqwOktrrwzTn72SN8BRmSlA+24sNHR4FY+L9A/RYqrJs2OUpNJs+fvGL97C9sY9LZ8/i5QtzOLeUw87tN2EGx5iuZOCNY1y7toPN7QGszIJkn5ElymQcYbd4o+icQtGx1M5t2Da77HQpp6Q2E7w4++EQnhmqzDZSxHZGfjh5KpM2Bk+OoMUhshlLfnvuSNigyLAwTgYEUrYpzUxdG//2KXx3HKGkBRDLakwNuF4QIRQfCTIuiccJJ20KPcXTxICdpW2BSiqne3u6gnFMG47k28lIL4CKgMixTTi2LqJuTTpfNOmsCwMPreYxjo+OMJUJcWaG+icflTyFTYlAQ3dwuNdEw7OkxOeaZfhmCW5k4LDRktbqWs/DV/Q8Rt0uBghxFI5xHPnQ62VkZuvITtdhl8pwEkaQBzf2IxlUyhawWGCkjCdidIxcEDmHjSaCdgeZTBZgCHbjGJs7uxj4HpxiCctrp5C/cAGIA8VMsSPIMhCOBli/cxeNvX1cWF5FeWZO4m7gevAP99DqthESmGr0qgrEdqFQKGNwcIyjvUMsrK7CXlkBHEtKfSydSVChDM6itlWrW2q6uj34PF5c3OQL8G0LY7JZPHcJhH0PMaOMekPkQw3jowZu/IqO/Q2cW5lFNlfE0A3R7AxhZkuYWTwF08mjN/bw9ntXceX6DQFzQ28sk1V9po4bt6+hkHVwenYeFTOHb7/2NVTyUxKjFOgaPG5mxgWcMZq929DMJmo1DU7Whx77iFmqRAW6Po0oriMI8wgjdmZakkugzrJ/Xt186diWsg3qt5IJi8468Y1KJ0DX9eU6ZFlve2cHvcQehYBlaXlZmCnmQQouSJiPyY7FdJxNXZknfYxUPIomrDkXRSonTmmC+F7UUJJhun7jhoCj1159VZIYyFgNel384D/5YwFY77zzDv7xP/6j+N8R5JGR5/ekCSQlAtxWAhuy45yI+X+adfJ9+Bnf+MY38cd/9EdS+vu3//O/lXJgpVqRgOU//qM/xpde/ZKys7AoRme5TZla8nNS76BJ/RG3PX2c20GxOxk1+j7RkPIBuFAgSA5BYrqrdmRyWqYUVgqmyE4lnnIkFZJYTnl+qqGSEmugjDHTMh/Ht4jzUmIHxOc80Icl7OCEeeTDAORhTVU6Xz48T06CqeSEkFg0EZqnn61iGk4oOLJT/JOLdmassoTMcZZf+fkXX5SuPh57Hgvez2NJkJw610/O3SnL9mQA/7vBq6fpywj8eF6kerm05D3J7k1eg5NsXlpOfZTPVHptpXYI6fWk/qZlhspufII1wv8hPlOceFPLe9UmqUp8SkfFkh+7nfSTjKY02FE55KtJ+nFgKr0IPgqAetJzpeviCdYI3BZ2Y6nyHnPA2DQfi3XAbq+HkHEIro2Dgz5GfR9ztRouna5hbT6D5s7bGHXWsTRXFnJja6eHW3dbMDMLCKwiXCOrPLksJdKjaJKtzKSmyfIkzlcCmsg4SLwIVzKGi9hkMDDr7DbMTBa2k4NuWgJyGDPDbjS28nPctMU8mp0kYzGhjC2uttQFIriEXRemhUwCqDhUi8kkk8xlFaa6ONhtFfJe6VbThKEjuhbGW7aFADFGQH1QMrBIeLNhwjF0lAhKJQ2dIlnGWRjIMLNOHL2pjxpKPAodh/izv7eF+/fuYjFr4hSrZuM+rDgQ0JXhyWIVcNx10QodRLkZ+M4UPKOArhvg9r37kie1HFt4KcxAD0K4JrDn9uEXMpg5fwZ+wcGQg1k2K8LWXKEEXWO8TChi8UJOx2xFgwUPWVapaHrX7mKwuYPe5jZymolSpUaRA5q7++j2Ga0Sy3vVV5bQMzVYpQLK1EE5HNgD3Lt2Hfvbu7i4egpTs9RHmfStALpt8ZraaxxJ4HTJ0JE3LJRpFdHpo9fsoFCtoDw9A72UR8wYB1opFPLIZHMCvg3TFnBHwLe/sQniPz2Tke5LbaqCYeTDtUwx8qTmj6VVK4hgBxH6+0dYZ5lvtIOLK3MoFMvoD330RyFCzUJ1egHF6rTkDf7mvffx45/9XMqF48CT66M8VcHWzjrKhRyqTgG6G+E//9P/FMsLpxEEOmLbRkAWzR4h0Htodm5h7G/j9GqJ8nfYBl3DyCCUAdQQRTVEKAmYiujwJav2f15garI8kw7OapIzBDxzIaVcrnUlAJeyeSCT2Xvvvy8lMoIVvoY2Axz0l5YXMD1dO2lV52Opq3kKKsQrKgku53ibfrYYfxiGdOOJ3oeMdqLL4vjA0tj1a9eUOaQGaes/PGDm35HkfH7tq18VHyUCFTI/nU4X83NzYg3QaDaSqBRTBOxsoOHCkFpGvtcLL7wglgh37t7Fd779bTG8ZKnspz/7qUScvPLyy7jy3hWcP38BFy6cl+/H72DatlpnMHicDDnLfwSBHM+Trrr0b35P6rvo0UfQRkuGNOj4wYT6QCN14kaufGRPHBhUN5/ymU3JKkk8SDv9yNZTLJ8I0lOmSqE0RkcRTD0wwHwUnHgaSEjB8iQJkQLJSWD+gffhuSSZgioflGM8j/dJVk0Ui8yElQ9u6u7uDu7dvSfs3ZmzZ0Q7KwDbMISdoos9tW8s5bJ7lMd1Uoyegilu4z8loHoSHON28npJzwE+91HdkOn+/LBgKn2fxwYdpz5T1EsFSjP1/UcFHX/WwBQnHs20pHTC64Z/b2xt4ur2BvaHA2gowtDL0CITs7U6Xjo/iwXaPnVuYtBex9I8o1/IlgTY2fdQrJ5FlKthaKj8Oq700vRo/i0OB5IUzq4UBUwIVAi8bCuDrO7CwUDsCzkZa5YDXdzZdRVfQj2SyVIVzSIJVkLoBCGEgwzrNR0BU+riVrQzByZ6KUnlSLHU8jgnZBIYHGQCLvFY+lNdsfIYy/5hskqigzcZKWGtGZOSMJPUb+TolM6Xs+L10GcIvczSYDiCYxDE+fJzuLeN+3duo27rKLk9dA524PXbiBikbFnIV+cQZ8oYWRUYlSV4ThUdX0d37GN77wD7B/uojEOccgnaDPjELUaMqVOLWLp0Ht3Yx/39fQxjdpsVUSixdZt5gVwQZJAvEExxy0Yg/MzHMUYHR2hvbALtHmwvQo2ByU4e3nEDh3uHEu/iZLIY60A/oyNbr2Bp7TSMekUYtfvXr2NrfQNnFpawSGaKO2s8kk6m7qCHo04L3VYTVXqzBKHYWNBGvdNsozcaIVetwqqU0I0C+Qwzn0Mum0fGdiQjcqZaxd79DbSOjwVcWVz9nz+P3PISPC3CwNTQiQO4nCx5PIJYYmkGRw1svvcOCsMdPH9qHqVSFb2+K8zU2IOAqfr8kmQdvnX5ioCpWMqGEYbuGNlCDp1OQ8q3tmbCiHT8F//Zf4XTaxfhRQZ8Oisjghu14Udt9Lt3gOgAF89MwdYHyFohDH7Xz8GUjP2TpZpJgbgM5rwOKVgWlle1/8ukGCvx8tWr10TLRzZgcWlJymlHx8cy8bkeM/gWRNOSAgpqkfgZ1LukHX2pziUFHwQeBFNkokYjpa3iZKsWWkoozVZ/lneoqeT78X3JLvG7OBkLxXxOXkOmie+vcuZMKetRqM7QdtoHdLodEZarYGRHxOUc++7cvi2v++rrX5Xt51jJjlpWPfgdJRyYust8QfYH9Zxi5gkVh8PvS/kAb2kgc1pCS0Ejxzm+TwqmioXJbL6Eo5qQS6Xde5MTNm0hOA7LOJkQOym/kzJb7HBVYEolI6T3q8PI8M/H+6Y9udPzQcjwJLuSMoyT4Om3SmAJs50+V4nsUwdidYx5H88xlpD3dvek0WB5eQX16bokOKTd4NyP7OLmcaSgn35mBPaUqqSgLgWoaTfl78ZBPdurPykw5fv0GnuCz9Rf/sVnj5mSHCmaJ5JBYO2ag47n4t76fbx16xpuH+5C08rI2nX4bowzK6t445svYX4qRr95Db3WPczPluAFOo5aIfaOQpTrF2FWl+BmHZIaGI+V+JO5fBLJwBWA50u9XzE/mgw6nKQ5uFQwRjnoKcM4w5LMQGqhONzRrZ1uu9RDVWiSmWV5jRKbECZbdSU6J4lekBZirkLIFJFBJCOoJD7UMPE64sMCpnxuD2dv1vMV1c0FKLsSuL18Mi8gudDFGVitNljq42/yC2UjFoNMiwRa8h6Cw3gRcvAIuJ/Jf3pA7GN8uI+7t2+gYrIy1MPWrWvot46hhSxf2ihNLyNTnkVYmEV29gz8XBVHwwADgo/+EIdHB9C7I1T7IWxS5WSKClksnFnB9OoS+oGH21ub6HASoTVCoSx2F+x4ZFdlrmRiqswS0xCEnznEGDWO0dvZg9Efwhh6yAUaavTGGrjYW98RzVU5X0RrPETbjGBXS1g4cwq55QUq+7F/9y7u3r6Ner6ElZlZMQTlzgxGA3QGPfRGQxGq56IIC9MzkrvXOm6i2+pg4PtikZCbrqMb+eh6LsYsAcc6TI1Zg7q4ufeOjzEzVUOpXEF7MIDG/MDlBWSmp+BmbRwHLsZRKKU3bq8V6969EGYAACAASURBVBg02ti+dhnF3iZeOr2AcrWOwcDFwWEHvb6HKYKphWWEhoVb6xt4hxM2y4amjoE7Et+gna0NsdCcqkzB9yJ889t/gHJ9AYNAw4BxSKMBvKAF0xjCCPdRdnr4wnOLKDse9GggTOjnYEpNCk8CU75HfzZKKdi1RyaAbDHQaXfFT25zawsvvvCidNOyfM8btZ8sX92+fVMkAOy4YrcumZcUVBGopE7gvJbF1oaMYqCS7XXNgGWQ2YlPABGfV5+uSQ4dgQonSgIVAiaCHB5RTqo0seSYlJYFxfcNmiwiCL7IcPE7k8XmtrL8wc8km8HOMXri8f05ARN8lUplsYFRclHa1DjSFUxAxsUkv4c01dAn0KG1jCqPpVYNnNS5XdxW+Vw2GSXMFCdYuqBfOH9BNegk5dQkXjtp9iFro9ZCAYcsVX2W46DKr6qDl8eGYCktFaYKBcnnTMLOT4KKpfSjXsfq/weFWR8NLDyu1Df5Lo8EUzIXqKW00kgp82LZf9JFCMkNvHbtqjznlVdeFnsf8SxkFz8NSrnCpqTVtoWhYsMBf/N8I1vJfZ9GsXC/S6n6E7JO+KTA1GTQMbVx1Cu/8VlnpsRkjjRg2mVBIXoYik3A8bgHFDIw9Aq67VC6+Sr5Ir77tRdQL/mw4j10W/cwM1OA62vYO/awdeCjWDuHbG0ZRokhxAqUjN1Y7Alo2EkgxU4clvlY1mMtncwRSzncnjJcVMIBIrHZtkUHFcCAy8y1IESzeQzHtjBVLmK6WkQlLwbTqrEsyZaTBYd8thKIS5mADu/y8+BCP/FNiVi+06TMI9tMEbvvCV3NK0xWdjKiqPdJS7UEaNxMfj7BCF3GJUQzAWryfI2lCioyPYmJQcj8vABx8wh3b95AUQ+QcTu4deVttI/2pduO9H+hvgizUIc1fQrVU88jLNRwMGR3nQEvjnHcOMK40UV43JeQZcMyUKoWUaoUYTM6hoJomnGy64f0urCPlrg32dksCgULs3Wm9/GeUDIMg+EA40YT/cMjaP0R9KGHmTw7Jqfg7x2js9+AEWnouWOEJQehY6G2NI/quTWg4MA/OhSxbDgYYmGqjtrMLEC/ln4PneYxRoEHm3YK/b7kL8YUeO7siRAfto35tVMonlkDqE3j4D8aQwtiWDAxbLSwvb6JsTvES194BahU0d3cxPruDpxaFYsXzkOvltAIxhgzIonDOfVhsY5hs4ud61eQ79zHi6fmMVWbwXgUYP+ghXZnhKnpRcwtn0JsZbB5eIi337+K3cYhOmxJ77SUPs51MRwMxGg21C185ZvfQ2l2ER0f6AU+BlEA32shl/FRwDFqTh+vXVrEVI6aqZ6cn5+DqaeDKV5mtP3gJC2LrTgG8y23t7ZE/H32zBlhpBiPxOtUlQBp3Onh+PgAh4cH8n9m3hFUpZMbx4G0FJOyH1zkEVgw/DebyWHt1JoAHpoCs4TDseprX3tdSmO//OUvhYHghMnHCFYkBqvblSDfXq+Dcrkk4IkZo2y6oT6HTNMGy9LS7GMJS0X9FLuJqYtiHNXh0aFsQ7/XF2EzOwBpCspSE/cBO/uo3+EYygn9zNqaMFw7e7sSpUVvPArYqa/itr366qsSRUMwKcamXEVKr4liVKj5uXDugui6TtgkaswIlCRCRpXyaFnSH44wYqi6FArI3NP9jSWzRHearBxFuM1uOPrNccxNMjulo5K2QWSy0ixPjocPjCg+gKQ+jMTlYaD0sM54smx18ub0UEwUeeQb1bmlwpFFXgNNgPrm5oacJ2SamLNIYMx5Q7JFI1VlkQV0LifnJvc3mT7uWxo884dAK2ULPyl3dH7vTwpMUX/4z04zpZgpT0poKldWGXYeHB8hzuioL8xTRo6tvQF+8uNfIvZ8fOf1F3D+dAnj7i30OvcxS81UqGOvEWDrwEO+egbZygKsQkUi2ojTiElGo0hsDsaul/hJkdkhgLJhGuoiJU1e1DxUdBdhzGgRAgcdIz9Cb+xiOPbQ63dhmzrKhSxmqkXUyjnkbR16HCITxsjTqTtZ/XL1xpOf+icRlSeDirTlUvukyviimQpiAjZquwikfKHkxTslMWpNRewyYCTu9yT0RN4k0ScPQkGF1RLfFZoFKoAlXX50LI8IpkKg38bWzev0NEfe7+LWe++iebArk67YOtSXEDkVZGZPo3r6BYSlOpoeENoZacU/bh6h1+yhd9gT0GGZGirFAuLAle7Ghfk5rJ1ZE7DaIxDwA4yCSH7Huol8Rsd82UaVXjMsQwaudCDCddE6OBCTTL/TQz4yUJtZAPoehrc3MGr3hcEbGpG4jRdna5h57oLEwcAbo721ie0795DVDazOL8CkOSEHon5PMuwydAvv9dBvt8FuGe6n4djFCDFWL51H7dxZIE9Ruy3ZgoIIIw3BvS28d+UKynM1rL3yEpDJYLC9gzvr96Hnc1h97iKMSkmV+SLaFXBXh1KSG7X62Lt5FZnmLVxcrKNemxHW9PCwo8DUzAIWVteko2+fnjLvX8XVOzfRGvTR6neFmYrGnthrLJ1eQ2BmcOalL8CqTqMTmxiwCYL2Il4LJSdAMTzClN7Gq+dnMZMLYJtDAdWfg6mngykCqZCRS4yANnW0mh1xGifwYb4nwRRvokmRyVt130pru0a7leFJvh1LgXTgFgaIuZoJSyOXaiLGpr6JgKp51MTy4gpWV1dw89Yt6RKkn903vvlN3Lh+Q0AZX89EBprNUjPDbi4Kue2MicuX3xFwxfdlOZDPX7+/Lh1gbKGn2S+Dc8mgMRg91c2ynMcRiBMf9VrU3xJQcXImcONn0TuLflM/+cmbEjvzta9/XeJsNsk893sy8XOBRx0US1R8PTP9yEyl/lIpmGK5U4Gp88hYKuA3dUNIo7YJqoZegN5wiFa3K0kFBBMMbCegYnONRUsYLiwTHy9+b1rFODSB9pVWhgAlk7FlO7L0w1PEf0J1PbrU9zS91KTObRKFPQyoHsVMMaNW3dKGMBWsTuBHMHp//b54l128cEFsUeg3yL9p/kw7G7p5cz+n0XGpRorlXu53MoPUT5Gl4mOfNKD6pMBU6jM1GXT8/UkH9M9imS+1ANAsS0ponO6pX6JY2MyamKnNSFfe/a0u3vzhz7C9voFXX1zFv/juK9DDbXSa9zEzV8Q40LHX9LF1mDBThWkYdlGQhlppKFqVlB/Le+zso9DbkFwjRgqo0hy3J2OFcDKhdNZRXcRA2t7IR3swRG9Aql0Tm4Hs/8feez5Jdt1ZYuf599Jnlq+uqrYAGt1wBIazXA5JaWa05ISkCGk+SApJsVLoz6Ok2IjVN32QNLvcGRI08Gi0N+VNVvp83ijO777XnWgCDRpgZhbLYhQbXdVVmZX13r3nnt8xlo6Ga6LlGpLN1NAt0JtChqiKZiOIqsJBlVBKtaFLpIE8n1Q9J2psKBWneL3ksulIIRslpJ2mq8VaFpDSbMDnX/58En0gYE2xUlFSiNCeY0cRohN0MeOKfEnBROYciOZ4cOcW6skcq4WPyck+gslYFiEuym53HfPCRVhbhrtxFUVnFSHDOhsewgw4G5zCn0eYDENBq3SveQw0nE2R+HNc2dnG9VdehuvqCNhBnAPzNMeEdT5M7UaOdQPoNT3ofIJS6KeW0ywK4J+PMDo+RTqcYtlpomnWMDs4w/i4LxvFLI+h1R0BUx1269GJSDphMsKjTz/D+KyPumXJSK7N/B8ZySiRdRHMcXpyLB2HZMn2jo8xTWNcee0mulcvq39bCpHlAjgb4uj+EwlSvfrd17F09ZK4BCeDAR7yVKhp2HnlZdjdNnwSUnRlUWwa0TmoI574OLl3C9rpZ7i61kKns4Q8MzA4n2E49tFb3hRmiizoPMvxYH8f9/aeINJyGU3ypLl3/6E8/Zt/9g6mOWD1VjCzXMwtF7M8xyxLoKcT9LwC7ewUSxji+9cvYKfLwNmRANY/gamvBlOGbipdIgFxkgrQefjoIVZXVvDGG2/KaEbGX2LmoYBcue1EH1Rk0hlHLQtF3hydMQ+I77ynKhdX9SdZJY4OCXDe/Yd3EQWRgCOKxzlK++Uvf4nvfOc7+MUvfoFr167JuGd7a0ty7N7/4H2JQvjJT36MtfVVKT9mATo3XbJjBDa//vWvBUTx8d9995d45523ZTMma8bH5ONzwyXoYwUWgQ7/m7IHslCsNKK2igCOjMdPf/pTAUo3b76G/+vf/luMpmMMRiMBU/x3169fl8frdDr40Y9+JCPDiknh+kqAxg2fEQ0vX31JjCgi+OeBl0xwliFitlyWYc4DWBzLYZs62lT0Toq90jlqLH8H/EDluqx71HSxlDmT8SU3U5p/2IHK50dzLqcHmrD8XwymXqSZ4s9Qjc4WxdKLZobn3WmfY6ZK/R3XeIk/KHL5XfL3wOuM14iM6giKdUb4MEVfMaMJa7NK81hlFOP3rpgnMosEqQSOBNkE0JUx4MX5Zr/fiPP3+df/VGDqW6qZYtSBcrUJpOGNUFnRSPvStkvmxfWk2oTCXYqKxhOmjmvijDFMB0ECfPLhI/ziP/w9Vjs2/of/9i/RsEYY9e+hu2RhGqY46Id4cpyguXwdbmMZsGpikZUZuabBNk2pf6gcMnKSkIuTlL4avwmVzJghJkbLMAxgghRHKcNZjKkfgn2CKtqI87gQtpYKS7W21EEPDtwikVGZqt4tBY+lID3iiE0YOLqFcpV/RW1OHCEtTJhOCzbZMiali9xJzXvFVcQxYunGZLGvpPqWc3YeeCqNAF9e5h1F/D+JVFCxSdTbuBKLMEPd1JHGc9y/cwu1eIwNLYTFVcaS0Cz1hU4TMz/HaWxB727B6K5Dby2JRoLc1rlPpwYrdyK4BAHjIQp/jtyfowgCXNxcx9XLl+VkSP0P6TO2skxTYB4XsNMUq3xO/FwJpijgTZIApqFheHyKYDSBESTo2qzL2QD6IxzeuitAMXdNeL02uhsrcC9ti7tSjp5ZisHjJwI+zo6OUHddXLx0Ee1uB1Nqp8YjJKGPlaUlrF17iaITvP/xR8gsU1LQ2ztbkMBzyQpzkU0D7H52H/3dQ6mvuf6Dd9BgV2OS4vy0jw8//AgT38fLN2+iu76GwjaRso6G0RhxDlOzEc1CnD68De3wY+x0PTSbbdo+MR75GI58dHpruHDxipQdp6aJo8FQwNQ8i7F7eIDpbI5wGuHg6BgrFy/A1wtJa/dW15C6Ndl0OB434hm6LlBP+2hhjO+9eQWX12vIkzPoHO0WbWilm68o3Xwcsko0gjBXVTSCXKQ8P0ttxx+jL3nR4rsYG1AJwSvW5vdZtH/ff/sizVTK0ayw1cDe/pEU6ErMwM4OOh1uUBQLq9BH1TjBg5pyYmUZk9Fp01fsEIESN0qCmddff/2ppqhy9FE8zGoVshJHB0es8RbQwvT/lZVV/OxnP8Nf/uVf4u7dO+La4tvW1jYmkzE++uhjvPTSNbz66g20201hz/hvmAf185//XDZk5hN998++K+sMu0HJcrHbk52iWxe2JCrh01u3RPtFET1rrugc4yHj0cOHMjJjR+YPf/BD2eg//vgjrFMPtrmBX7z7rlQc8bqhy4/MHe8tFvN+5+23cfPGjXLcpMZSfJOGhjAUwHXtylU5GFKbSl1olEaYBz5mwQxBFCKIfFmPWatkOa4sygRcYZxIqK/HyB8eEaQjkfopS6JOms2OADQemCnC5wG0UXNR91TpOhnayilYaa0qWCVtCvJB9RmmscsZmOtrFSQqbrtSb1vlOJRi8kV2apGZkgFEOebj8+UEhK8Ja8OOT05knMprYufiRaytrsq1xdeKh0a+sYWDDH/louT3JtiuWDI+Lq8zgikCGIJYjpg5Zq2A++97j3wd//6fCkxJBSwPQ5wKlXvoX38uAf2nFKAr15kqOlZAoOrpURlTXx2NUFGDz1wFSsy8iK4X80++6kV90YxZsprKS5O8Dy9sKU0or17aPsn2FJohGiWKDUmvzIIQnlnDWo+bCzDJgL9/91eiZbh59RpWmw6s6Bj++CFWlwuM/TkOzgPsngJe5wYit4Op5sjozSL9q1H3kqPpOOjUPdQkH0oJlJRf5plakbojj7lFOjeZEkxlwOm4wPl0LhuXKvekRiWAbRbotuoiSK/ptPgncOmAsV04AqJY4JtL3IB6NdS83k8DJMxkMnVECYtFTdTrK88swApDKcE63X3i+OF/qxJefpLCUwGCoiIQY5qaTCn3rXq0QsUmcU909FzAH0EgYh+nh3s437uDiz0btTpRVwkhbQqvTAzGIfozDYWzhNztwWmvorO2gVy3EKQhDLgYHM0xG00wPj9DEQdYbtWxsdxDt1FDrVmXXCYJPSXAk/cCMY+X/HniEHXXkcWcPxOvDZ46izjC6f4hJqd9aExa1w20bE+Ki/3xBMPAR/vyDqxmHY12S4JBZfcrBffFaIJR/xzD83Npi48iJdjl9cZFaG11BZ1LlwE/QnR8gtu3PoPh2Ljx1pvQ15YBl89ZuammozEGJ/zZUtHJdDd7MKmp0hxMpz6ePDkQJqHVaAhD0GzUBCxz4Z/GKRIWX4cpzh7fg733IV5ZbqDV6kiIZv9shP75BK32MrYuX4PbaCOgi8oPpJ7n/u4TTMMAXrODpfWr+PT+A+wOn6C5VsP2yxtYXemgaVtoFwasWYR5v490NgHsRN5ffvsl9NbqcLWxhNgWeQta0UWRLQFFE4VEI5BdUQ5RuUieHth5TZXX2pec4r9qbfiqz39TYOq3RizPPZFKlFsJcxft2hSgM2CWLQe3b98RduPGjZvoLbXl9y2jtKfZQMqOVaVpc5zOZoRKXE5AxdwnMlRkb955552nuTuVw4+MAkEV9ZGbG5vCGDF+ha45jvJuvnZTWAvqkRg2TF0Ux1nckGmYqdWUg4vPk49DQTJHPmQmrl65iq3tLQE63Cd4SCMLzgNONTbk6JjjveF0LIJyVlp1ul1EMx9nR8dYbnVQZ2/k6Yk0MaxsrCO3dISFaltglyYZFMbOBKWInYHCfG4EYzT9iJwj4LGU5toQk+kMyys9uC65coILA0keYzA8xXxyCktP0HR1WFoCXaOLmautKZKLuDAk249HFuY22YYN3eAIlJIRE0FiQLcayAtLxn1GkaHt6ujVLRiaypyKTXayKmkH33hg5TSfheiMp0m4Wsl6aaui8+pkTRDF0F45ePz2W+VelFgIkY0oLR0fkwyZ/D0MlQOz0cDh7i7e++D9pzo1Fps/2wAqCYhyhVegqNLMLorKeS3xe1KPdu/ePcmgunnzJra3t58aAfhsF4HV4vf8XXRiX3UvV59fZOzIdH5ZNELlOnz+66q/VyL6L8qZUuJ99c7HEykNf4fyJ8G1ClqujBb82I9/8lfPYPL//tN/IzlTXwim6OoqwdUX5UxZZil8LpmNRbBUoennqcoKdH3Vi/hCMCUndLUgE0gRTCgwpS5GbnBBREDBFHSbel0keYHheIKm1cHWiou5ARxMBvi//+7/k9byP3/9u7iytgp9foBk+ggbawXm0Rz753M8Pgas5g3MnQ5Guis3ksvwSq2Ay2QdWoXrHuqOKeGVcuogOOEqyBMHFyhNh8tzPEkaMikZWRjgbBJiMA+RkxVivgpIJQfQ9RwNz0bNs6CnEfJghgbTulstdDhGIhVLMMUxYh5L6Ce780aTIdIiheWVWS2ZA89eEX2TxP6UL5NK+FVIW56m4qxQiAZKRS+QXUhyDQkvINLe8iqrsSXfCKbICLpkqBh2Gc+BOMDp/mOc7t3GlQ3mQFFwnyAvIugWAygtjOcpTgYJNHsJhrcCu7mK1so6CsuS1G1Xd+EPgKPdfRzsPmaLMXY2VnHt0jYa3VZpW3zmQCTnxXdJu5cRKGl4U06YRk43os5OXklFJyuVcQGOYwFQ89FIfoZlVl+sLiNq1ZHblrCNKpCPAJAgTTkoyRylvq/6x9hfSGbScWExvykI4S6vCJia7x3gzsefotlu4SVqoVi+ym/nWChslZdDZ5Ol6cLKoWAGmSlgig5MRhxEfoiaZaPpEaSnYr9OiwzjNEdoWDgPEhw9uAP93rt4daWJbmcJRaZh0J9gMJwKmNrcuQKn3kZqmAg1DecU6p6e4rh/hkmcYZK4OOJYxpph/VIb61vMnCrQ1XJ0E8AdBYhGU/h0JhoRsoaBl773OlrrTTgYw5INogXkXSDrQcubKAqKWFnqTEuUDKCf3u7q7lAX4rMr6atWg9/v8/9UYGrxWT6/UXE9o9OSwZw87XNkxagAxzERM0iu1Ds9+x5KTKw0kFzQYzmYVqwCgRIZAwqFGY7JDa4CMlX+DkEQNwKOovjfBGwczRBYcezGDUny6spi22pjXAxDFKAShrKRMn6AYIpMFR+LH6++drF+RDZX9RMhRSb3tDQViCcZyMIIRRAhms7x5PETLK2tYOPijhxwI2G5I3imLi5EgrSYzRW6ocAex3f8viWYIlPEN44PWdjcW+7A9kzpZOUBOkWI4eAEwfgIjuajVyOTHsPi4Y9gQbcRU6igMVMug861VP5H0M9uShPjwMAkNOA21mBYDamCMtIYbStDmyddOSzyeXlKTCs0I6UWqThnC8dEZiqDDSMyjMKAV1iwGbdOuprTC4sO8C+LViBTxseAKlPm86Y4UuQrpOaZUxbCqdfRPznB3bt3ZQQpzs8Ox6s06KjjfaXdUoSYOth9ERFSXYf8HH+3ZDl5vfH3zXEfR7rV9VIdIhZHkV8nkKoep7qnvp1gymKgpypwrIDUIqBaRKyL4Op3sVT+MWBKenQYTud40EwbMZ13SYrj0zN4RguXN3sIbGBvcCRgiqOTP3/9z/D6lcvIRk+QzXexvanBTwLsD+Z4dFRAb7wK32xiDFvylVjtUTM0OMjRsAw0HRvNuguT4mwRNJZxBCWTw0WEAKhipSgJOp0kGMwCzOIUmu3IhkyQw5EUxyeOSVF4jjScIfWnaNVqWO32sNpuocY5O11+vEGpa9HpLJzitH+CMAng1lyYLr8fM41WlYaLe3XFQSupVaXTfLqGU2FW/d7IWdH5wqwqsRJTr6NRW8UxhAr15lSSVXgEmEhKMLX7CMdPbuHGpR5MLjZGAmSBnL4yzcY8Bk5HOQw+r/qa5E7ZzQ4SXS04Ta8BIySY6uN4fxdmkeLS5houXtiA4VnK0lgl7jGIlDe8cHqE1QpMURfGBYc0uGdb8Dhn5QIkgTI5sukMpweHMrKj4PQKC4+vXFFBnWK5KlHnIlev7upnn6v80ZVFuIrjoDvz/iPc/ugTXNjZxsXXXwNqjMNQFTV8vuqtBN4SuJeo0YLGwmdbrhOCPJF78bnEcyRpjKzIwECC2LBxNguxe/cWivu/wvWVFlZ6y1IDMx7OMRzM0emsYH37Cux6G7FpI2Hyu2VKefLe6SkeHhzj8ZmPiAaJJROr6x7q9QRuEaCt52hTQzVVG9/w9AyjeAyjaeHNH7yNznoDNgbKMfknMKU2tjJZvDrdLq6L3DGfPNnD3u4elpeXZETHYGSecpmPtjgirK6NCkwRSPESq8Yx1SiGgIobJ0EOtU8EVEoP84wtqEIWq2JgGQOVfX7CSpeur2oB4L1ffXxxnSYTwrcKPL3IGi8btgAqBllyJeNdKV0PDHiBIRIDHf7JmbhkN7e3sXL5ogiPCBHI43CNlf+Se4MHPh6NlP1fNLGs9jJNpVPVVA7WbOajt9SB5XIawXomrlsBRsNTBJNDWNkENd2HgwCOToCnSQZbZrhINYaUUJHAVU/ED0gLG35sYOjrAqi85jpcpws9KZBOxjD8IdpseDBSKQbP9YZ8rRzySTQQ+DRr6iBFLSulB1UzADOl+T+2UzAYl1KnhbV5EZgvJtuTBRRjEQNEZaxniuuZCzmvA4arcgx1g/KAXleFxMpyVkbqVIBKgrLKXP7foaWEz6G63gik6axcvD4WAdXXDaT+kwBTYqFfSECvqMLFGe8/BTPFm41sClPG6fBKSjC1f3gEW2/g2sUNJC5wMh/i73/9Swlru77zMm5evohs+ATJ7DEubAB+4mN/4OPJqQ6z+SpCJnXnurjcGo6Nhm2ChTBMBK8xI6rVUPojFXYs35eHTj4XWm4dOnR0IMqAgZ9LAe0kSBBlhTgOGZ5GlxzBEUEUk9A1pqCHM2TxHDXbxkqni/V2B03LgM3NjosWT2EGEM8mODo+wHQ+ge3a8m7aDTSaa7AI1mx2AJYTl9Lxt3jTykivtMry49z0Y7oAqT1IMsQJRbK6aH5qjiHYgBFTNSa2k5lKWX8T4+zhfezf+wAvX2ig3rSUJVBOgpmcAv1ExzAw4bQuQPfWMMtsAQc+9W3sJnSbaGg1pEGINPRFx7DSagpDg1QtHBKqJaXE0juh+hdVk6H8j8Aj8gOxM9cdR95FICrAJMb0fID+8TEmw6GwWOurHDWuQVtaVpEaJcspQalVih83AcnnIgotV76nATXk7y1IgzZ07H16Gw9u38WrN29g7cZ1JTCzdTmIEvgpHjCXLj8CPJeFwgyChQWNAa1V8B6NkgRSgSrBptYoZhSEU0N/HuHxnU9RPPkA19e6WO2twCxsTAYzjM5naLdXsXHxKrR6F7FuYsKsUVYMuQ6OJ2PcOzjGeaRJdpXL6AM3gc1k8zxAxwYaBM7UkmQ5+sdH0uPnNiz8+fffQW+lBtMcQOfv9U9g6nNgqurPe+ZsyzAcjrG7uy+jLyaKb25uyOggjCLUa57EIXx+E3rGTBFMOY4lQKZimwiauIGRmapE6WSMCKoqC/vzYZ4VK8GPVwJuAiv+ne/P68uqRPVq06x+Hn4fsgOVy+/58acCU6x3Ilip7k3FvnHwzhgSYqXp4bGEel68chm9nS05KJDJUQHEKmGagn153JKRkrMNWx1YnWWaiCICTV3A1Hzmo7vEEF8dSZEpMJX6mE7OEI4PoCcDGPEADuZwdGqugMK0kek2tdjgOwAAIABJREFUUp3yDco2GFzMg7CFVPcQ5hZGoYVJZKHR2oLndFH4Cca7e5jtPoQ1G6JVRDBzA3FIvSkPmrposhiK67QbMOsePCbYdzuQUkub+gg+Bkd9BDkFNFnsF1fjZ//9bPSk8qwUVlU5T9SHcezI3yP7E/maUbDPkSoF/9QOS7k7jVjl+EpdrOrBqJH9POgvofxCLU513fB6YGI+WSo+xtramsgbqnFgZZj4E5j6Is3UV4z5yEpVYOp5qvD5X9A/JjPFmTUBjGZYSHjjFRxVAXuHh7CNJq5cXseEttHZEW7dvytMwM7KNm5QJDzeQzR5iPXVDNNohoNRgN2+Aaf9OhLDg5+ysk1H0/PQcp2n1Sq2rouuhZuggCjGJiSJMDt8l5BLUxOmLC10zKIM0zCBH3N0Q+E4lJDd1GBoubBSfCeYiuMZwnAKWwN6jSY2Oz10PRduwVFfAZ0AgzdjEqF/fIjJdAzbZYilC932YLltybtiTYOMHsu8Ff5ZDWDE71YKXiWQjP+GJyaLoz7a/GPM/UjiIGqOh1ajhjrJFo1ZVHweKbQkkLypw3u38eCjn2OjkaPTttHqerAbLphEmnApSw1ZoJzODuCt4DzQMMsYEplLoKXLxPjcQMvz0HRdNGwDdZvAkXgtkkXaYCx7pY4vC4JLT52YE5IsRugHyJJE8rsoGJdwCWqnkhT+dIbBWR/j4UC+38rSMjora9AaLeQcSZRVQOUxv0ydLx9zcc2rBGTUBekFstkMRqHh3ocf42TvULKjWpcvKYpJLxCzDJUsg0YrgdK7FRwXyvSL2wiDXNUGJNl71L0FE0TTAVJq0jg2s1wYtSYmUYbdB7cRPHwfr6z3sNZbg5mZmPanGPRnaDWXsbZ1FWajB99yQO/d2DAwMQycsDqiP0DstaRaxinmaJsRWkaIuh6jZjBYNEfOcmsdOD87xWR4BtfS8C+/+xaWl9gtOYBG1vFPYOpzu2AVgFiFSlI8vftkT3LHmJ/EfCWWF3NTlKLzMsjzy8AUrxFe79w8KSCu+uqqsmMKcm/duiXMBC3sdG5VNncCkWoEV53w+bEqwfp5IfEiMHpeqlFtqtXmuahP+e0NlIwSa7845BWuRm3eol+UUxumx6d48ugRtmnk2NxAnMXIXUsAF8fa6nXUVcI7K7kkZ49jKWq5+LpxRKpS0slQEah2ONYyDQXMWPGS+QjmA4STAxThKZx0ABcz2BoNPwUKw5RicWoQuQhrPNyQwrccJGYdQeFgHDuYxA56S5dRd5ZQUJpx7yFGtz+Dfn6KThbK2K6Iqy6aXEwlusUqJkNGfLXVJTTWGVS8BrPTAdptgFomaedgvyl9hF/8xtddXOOlhoevBYGSHHiTFKPBUPK8xtMJLl2ky/OiNFyIIJ0Bm8JKqTyp6vfNknuli1VxGovvz+ueCNT4GvP15oiY1xqvnxs3aFJoC6CqnmMlXudz+zpB1bdeM6VGfMp9sgieql/M8wL06uPf9JiPYEqJzk0BNRShE1Dt7h2gKBxsbGzjYHKA/cEu9o6PJHX68uoOvvPyNRTjfYTj+1hdzTBhgvfQx17fhN15DYVRk+/HgMZ2vSGic6Z0c5Qklmbe5OWI0WcCcBRjHiUImIGUJ3LzUsfFdwZ2xpmGOOPGX8C1KZimzicXgbtnmfDoRstTRPEM83Ai9Hi3VseF3hJ6ngubhBRHWUkMS3Q3GeZnJ5jNpzLma7YooLYRUQFgsWuRc74yJKtM+SwrqmTzZikyE91jPl8u9GTJHLJpOiLms0wp/EvlubbqDXTrplTOcBmwCKZixUzt3voYt375d2hhhFbLwvJaB921JTidOjLDwyw1cTbTYbe3kTnL6PsF5jDleTKY0uRrGUXo1OoCWimGJnCtMdCemITpu4R7T+eUZUWHqHMKZFyttUKCA+MolDGeR0E6F0kZERLx5piORtKpx5HgGpPNl+hsUl2J8lYWzavk+DIIr6wDkU9/rjhV+FDV2ReluPXr9xBMZnj9jTdg06UnzJTE2gt7VgXtyeNIBEQEjSXZ1HBQp1awmT5FFoeI50OE03MUWSSuIY4m7EYLUWHgaO8R+rffxUvrS1jrrsLOLEzOJhieTtBsLGP5wmXo9Q6iWhNzx8UZgD0/wJPBOfbGEwS2J1qNnpHiQl3HVt1Ag4XcKU0RgQSSagbzgibIZmO4RYrvvXYDq10Hem2A4k9g6ukOWGmVqrGM2uRD5ao7OkGz0ZIgSuatcWMj68lgziqt+8vAFNdZRiNUo7qqLqYa4RFUUdNEhoqMEcd9BFWVdX1xJMdNaZGZepFlf9FMJBs3D1llj1v1uerrqzX9GTgjC5yIXooC7IpZIkA3uEimOYLzIR49eIi1zQ0skZmiDIDASbSwmYzyON6rXHsysSKoktJh9XMwZqICU9RNUYvGgWBW9rcWuY84HCGZHSLzj2BFp3DBgynHg0pXxdy/hP2i/GuqiuVzlgKbDcwLB6PYwTiy0e1dRt3qwRhHGN97DP/OHTjDcyzlCTxakRLlAuQRlSNEno14cGJ+HjPb9FYT1vIyTGZ0bW+jubMtQb7cA0yyVV9CTanRay4ZgdTQ8fdKjXMYBhiPxjjaPxCQc+XaVXHb8ffEKQc1uFzvCKQkJqcMaBamj69zaYap2PfF629x7FyJ3SsWitopGhKom6Lur9JPVQDq+WviS1Hi7/GJbz2YWhzzLTJT1Y31/LjvHwtMcZMVNQp1IgKqaH8FHj5+gsGQeqIuDsdPcDjax2AywerqGl7euobvv3ET6WAX0fQh1tdzTKM5dodzPDrRYDRvQDdc0Q3RVddptdBlpQJZEekhACbTuQAjhkjOY1aksBqB0QyyxcM0CtW9ZrsyggRPRJJKnmKp25b9NieQiSNhpTy6A/MUcR4iQSSnprZXx2a7gzYji1hoO5vDynNx3xBMTU+PMZtP0GjU0VzqAq4jzJImbItyUkkJc5nMqW59NXqKUnZjxXLak2mYniMyctiuJ183n4eSAcVRZt2toVuvgWY9asxtMhislilSHN7+BJ/+4v9BK2d3V4HOcgsrW2uoLbeRGzVMUwOnMwNWexuJtYTTeYHQcJBaNnzmWDEEkyJyuhg1HU3bkTFfx7OEnWLgOt15n2PFhf6m4iuXRdm0LVlE6CoqKGp3HKX3EDpOaTq4OEXUORW59IRpFKEayjYsJFbJ4ImZr5RKlZ96Fsshx32CPOZ1JQC/33SO93/+S+hpjleuX4fbaQGeDXiOOPpEaMpTMH8HEoajRn0S6KlbCEn9axaKgl1oUwSTPuLZAFoWy4mdi78jDJqD/skhjm7/Ci9tLGOjuwanMDE7mwqYajWWsLR1BYXbwtT24NfqOAFwdzjE/dMznEQBhtxcDQ2bto4rDQeXmxbqFoHoBMNwhmHsIyebViSopzG8OMKfv3QNm10WVQ+Qm/GfmKlyU6jCMysHEDcABh/SPUfH8IXNbSkI5ibGyANJ0KamiNc8NUGLgsYyzboSoPPQ+rxkogI4VSYQXX58LAI4io+50TEfqNJyLQKgyiH2RezBU5Hy0zBIxTJULqfFwzIZCv69YuEq8bq0I+SJYqbKMTmPOkxKISPLU2l0PsRnn36KzvISdl6+Cr3mIua/51pSxhOI1pNj/LKmi0HIylzLMZ8la2c17iPz1211lCdSGDHqP33k6QTp/BDZdB+YH8DJJ7C1oDyZUQBuIqP5g8UQcYbctJDbNkKrgSk8DBOCKQed9g5qehvGIMLs7mOk9x6iNhhgmbIMji39UNYcrhyMspA4izI4OmIsgWUhcBzEzQY6165i683Xoa8uS6WYZnD09yVzPmEwVcYVJQxVfRBL4Y+ODiXceG19XUA0D8wsy+afPGCLK42sVAmmqt8V2w+E7WNa+lMpwzN0U4GpRaayKpnm9UpARfDO8FgyoYsmhj+BqT9gzKd64Z4J0J+PPniePnweXL0ImL6IIiRQepGbTzYo2mdFMG0q3VRe4NHjXTx8coww1uBrYxReiuN+H47j4c+uv4Xvv34D8eCJjPnITEVaikf9CR6daihqL8M0PBENOpaFVr2GdqMJjycKKStN0R+MEcQpZmSl4gxhoSHmiFEuVt78lPewO8uB7XiSYSKWyzTFSq8h4IH7cRKEMHJ22dF2zGbbArmlQUsS1C0bKzUTJIjzeY5wOBJJUpPC0yzGkMzUbCK5V0vLPVi9juh0yC7RzifhnbyJKFwUYKU0VARTBJ5hRCZM9Q0GSOFzMFerS0JwHGUIAsaVU89loON5qJsm2rYGl7Zi6edL0X9wB3d+/e/QJphyCjS6HjqrPbjdJnKz/nkwZS/hbFYgMl2kliNgityNyzETx18AWq6HlVYHbc+ERWaKRb8EhDyxsQKGzpmELFSEVEuR6jk6S125wemYI2CicJOJ37KAlPZXOQAI3c3xWoEoSGBbLHxlDpIElD8FVIvXauVHE/NNmRUhurVormZz5yP88u/+vfTurayuos4TabOG3DGh1xzorg3HsqGzkqZyC+a0ztHx5wggZ58e9VH+fIzp8ATRtA+NLFGRIieY8pqi9ZgM+ji6+x4urXRxcX0LFsel5xPMxwHqXhvdTY5SW5hYNsamjf0kwZ3BAE+GQ4yKDCOG9iHDmpbjctOV95rJHrcpzgmmkgCxPGaOdpGhqxV4+9JFbC83kXlDZOaXa6YUcP+85buU3Mvv7j+2nKnFqIPFk/LiWvXUvMGAyPlcWCm+b25s4cKFrXIkQiydC0gQMXXp1Hp6jSlh0FPrOnOmOOYjI8WNrEr/rpinirHiYzPqgJscR3/c5LjBElBV/4ZrNJmGit2qgNjipln99yIz9fx6XP2cixtnNerhv6VUga0IKUGNFN1R55TBKjSYOgP3CkwPDvHv/t+/Ezff29//F3C6bYkPEKee3KdVvA7HeqpvjuuQiNBFS2XK+snH4/pL/VTDqytnsuT7cYWj63aCbH6AdLKHbLoHOxvBRgCNJzN+P74TTCU58iBGbprIyPzYTcx0D+O0hkniode5CE9rQzuZY3zrPrK7D9Aaj7EsGXoFpsz4yxMUWqbqtjT6oTVZKx23jogHbko8bBv5yjJe+89/BGP7gtJQmWrsq8CzErQq4l2Zu5jpxddFXTOF1PdIVc9kKsGvjKsgQOLaRqAs4cpkPSVvS+WXibm2NByoKQXP3+r1W9yb5eorNVMVqOLnq45EPh9q9xjPweuH7j5WEi3+/vk9Kkaxuq6fZ0j5PRe/5vlYg+fxQXVd8rF5D1SVQhXQr5ix6jBQ/RyLf39RNEL1XCoGttIMqp5LsrLK/V41kDBo93MJ6H9MNEKlmeKLUIkTF2eli0zU85Txi8DSV81bvxJMCfNiYR7GMDnG0A2ESYZHT3Zx78EBgkTD6uUelrc7+PX772M4GOHH//Kv8MblS8jGuwjG99HuBNDrNh6ejbE3tJA61+BadZCEdkxTRMvNeh3tJk9+arozGM8wDSKM/BDTJJc5fMYbXm4AjqbowFCvFRORWVQsEQUEQ66HhmuILiryYxTMWnFtCYYzXCDjGpIoF27bBJr8ojkkA8jOc7Q9D0UaYzoZIpjPxE5MMNXa2hCniFSUCmVelj8z90TysHQRxVcMFfOkyE6xZ9DPE/h0vUgHFV10tPQTL2Ui7CaYqhmGgKm6XsBgeGiRYPjoIR5/8gss6WM0G7QUW7DqDsw62ac65pmF4zFgtbnRr+FsXsBn3othyZiPsRDIfGGfhAWsNbHUbKHtWCqGgXFH7OebzXG4t4vZeIQoDORdd3Q4bRfbl3bK+opEOrgIphiSKABKAKVaZLhscXHnmZA6DC1jybOKdpeiHI4pROOusmP4Ji47LuwVZVXKyRH5LI5CcXyKX/3sH9Bya3KiFL1aswZKKnTPgcOsLM+D57ioOy40Fr4O++iubwDtrmimYqY4m0AY+5gPTxBOzpBzjMoAR9uF7TQQpRr86QQHd97DSs3GK5evysk6msyQhMzZt9BYXoPZaiOs1XFWAA8mU9wfDnHs+5hpBWYigg/RzRNs12xcbLiSGxYEMwyiOcYFRzVMj07QylNsN+u4sb6KS2sd6O0IGS2lX6SZEnXMC6IRKkfml5yoXniYWmBMvujLRZjLaIwy525R6/NVk4Xn/+3iQry4sajRi3LDLW5EBCoV23R4eCghmwQzWxd2UK83S+9CaWAoc36qTZS7qcJRz/5ULKnKfltcTxcfs3LoESDxjeCNgIqbH9kpgqrn+/sqs9BXvR5/6OcpIOfIn0Jwhnrwf3xMRytdeWGC/u4+/s3/8X9ifesC/ov/+m9Q63WU4630xFUxLmq8pzpPS3jxLGWwfA3F+UiARY1VVZgnp54QRTxCPN1DMtlDPtmDmQ5og1HlBQzulBEbNac8ECVIGalAFslqYK7XMMnIpntoN7dRQxvF8Qyjj+9Be/gYy3MfazzIaRmGVoGo4FicSoEcCdeDKIGrGWh6TSYYIHPqCBwPj8MQ3//b/wYWXYytdtmkoIB1dc2p0Ge+a8Kw8/XggZAjvTt37ooTdGNtHVubF1S3Kg+G0sdXZQEqVopAihqpao8WEFM6XJjqXgGs5wHVF4GZCqDwTwJ2djsyxJO9i5UpogLo1T1cgaDFEXEFrIQ5K3sBKwb12aj4i68+HlIqoCPrcSkzqpjTxa9aPCTw4y8CUxUok9q1lFIXpVVTOsVUjA+q41Z9np/7XNHxtxFMSYqwaQtLZHND0wzM/RB37j3Ak/0zrG1ewuXXtpFaIf7u3/9M+qt+8Nb38Pqli7DCUwFTnV4Io+kImNofs/z2Gly7IVZWanAIplgz0Kwz3I6bHgmJOWZRggnF2mmBWDPlxiSY4uXN01ol+JM0cznBlfFDho5WzVPBnizgZEinZcClQ8w2kTFXIQaMLEeTYndu9tMIs7Mz6HGMJindNEEwn4rrixoLdl/1tjeRWbqEPapyY1Nlk5TBp5QvVOxUqQsVfRTHECEyBBpHPFzfyWpxgzTkNENhd80wUWd3nmujzuBOLqBFisn+Exzc+Q12Ojk8p4BO26FkLBnIjBr8zMLRKIfT3oFeW8P5HJjlOiLNQMQTO/OoUl/cNY5hShF1t9lGxzUVmKJx0I/x4PZn+Oi9XwuY6rSaWF1eQneti/pKC8try5KvQ1BIDRg3GrbT80RWuWFkYS7b1rnYa7mGImZOJ0+rHDbyZ69i9pVcXFY02pJFJ6cyb2QH5OmUtOLJCWZP9nH48AmubO3IQsYE5qDIBJzSrThPQkQBtVwGevy5Om2cjobYfvkldNil59UlsTynVTyPEM4GoplKgpkI0l2nDtdrShE3uwAPP3tPxr7XLl0SN1I8n0t5MfUzVkN9L59ltHmOfd/H/myGc7qfKBBma7yWo6Vl6BoFumYBl4wzIydMA7ljy0LMBb2hZVhyLFxoN7DS9mC0CuRUzn/LwVS1IFebzSLAWtyAKpEwF1qO91hvwsWbMQg9xlZU10t5Gcli/ZSJUFuAfO+y4qT6UwGpZ2DqeQBXiX75tfxvPiZBHEcxzLQimGIWlQq5DISx5ftvxzH8odDpt7+OEZW8mRhtwABNub/YGFGmOGEWwB9N8B9+9jN0lnp448/fgdWoIbdVFYzci0/TSVTMK8FU9V6BqqcMYQmmeI8Kq8XHlHSaEEkyRjzZRzzZA+aHsNIRLC0Q1l+nrshkeToFTjl0bpzUvpKJd5oIjBpGsYtRaMO1luEVTWj9APO7j2HvHWIlDNALA8RIMHWAeRZCc3W4noWcmrHxFPFkBrewgUyHWe8icmp4OPfxF3/7t6i98hKw1BPnIacpiq1RLkau0QRIXG85LWDWFJsyGFHA3y+1Shd3LgrzJcCLYEpCnJ+FK/MwJzxXCcqeXsPVNSjVYmUpcnkw+LKroLruqz95/TCKgc+HWq2rV69+Tqf3ZaCoGod/0TjwefDzRc/lmwJT1f1XganKRVkxU6roWBkBqiDPf/Xjv/x6Qjv/uTJT3MAMy0EYp9AtV5Kx/SDCg0dPMJ4lePnVN7G8Q4eGj1/9+jfYfbyL6xeu4QcUC4cn8CcP0OkGMFouHvQn2Bs5yLxrcJ2mjPkoZOaYhswCR3687qMkxXA6R5AWAqR81tQVBlJqIqSipZBAT0lIJyQhw0wgJcxUAUsr0GnU0HAdaDydcA4vzn+6vwwknHGnuWiGWgQxxFbjGSYnp9CTSPrisjhCHAXlwltI/P/yhQ1kDjVj5QmFHXwiRldMiwClhVG9sDGp6htkqnhI1i3mxcObmxoPU1GdUQxGjLI3r1dzRDvFyhtadaZH+zi6/z4udgo4LoEUxQiZ/LCp7iLMbBwOElj1TQFTk9hCrNsKTOUZDJtCfoITxknY6NRb6DQa8Kidp0QnjDA+O8MHv3oXn77/HjrNOv7sO2/ixvVX0Ow1kbgFLFc5F6W3SzpwNBFtMmBTEvTLRYTCcmrEuKB4tgstUeMD1V6qOg9VLKxKuJHDLhEo3xfpvGAO+BMUwyHOdg+QzHxcuHRViotlXsFEen+Cw7NTnA7ORa9FUK4xgDMMAcvEK2+9hbXX3hD7tIj+aQ/XKQYPkIRj6SYkaPOcBly3iXmQYdzv4+jT91DXU1y9tA3HYhryDNPpCH4wRWHrmMYB5lqBSZFjlGcYZxlmKcfQBXSLdUgGmmQXDWamAXVhRBsy3rVrDVjSM2nAKXjKTsUI4NoaMouOKZokviC08z9SZuqLFu/qhFqNIapT9eLfF/8NF3uyUhzF8NROMOV5dTnVyh4mIEEBqUUdUommnrFT5bhPEanPwJSQVQsbH78HYwoqMFfplzjyo4aKbxSkU69VjVYq1uD5UczXBad0nvwKriAEU8oYwjeLZhjOz3n6DCLcv3cfludg6+plGDUXBUdVlHGUGbnPQvIXmClxoSmWqtoA1euvGGPRnkoOHR8zQhyPEU0OEI/3Af8INjVTeiRaQc20ZKSecCBHHRYlAzz6MjLBayE0axiGNgYzHZbehZPVgbM5/Ad7cJjkHoboBHPRtfquhjltNA0LzW4DlmMgn/kIB2OkowDpPIXh8Ht6eOyH+M/+u/8ezZs3gNUlMaXotlU6FdVYSfpTJdqgkCkGgfCT3V1hprrdjujiaq5XGmFUTIxcF6V8g6+NvA5ScfYszkV4wjI/rzrcVyzu78IIL4IpjtwqFpTXOcd9Vc9gdS09H7FRXa+Lrld5ruWavMh+/WODqeoeqp7zs7/T2Uw2ulDdtyy9zjP8eLHo+NvITHF847g1BEkm+pIwZuGvhv75EFFqYOviFqwm4BextJcfH5xgyWrinZevIjl/An/8AK2uD71h4/7ZGLsjG4l7Fa7bhqk78JhbxAoRy5ZTAwsjGR0QsggT3ARZi8AzkSo1TjRNIgSo8+HGSkBF1556LySgjnqpbquBdt0RtkqN0lKkcSyRAQFBnMagUBNdx0KD69HIx+joCGD6LTNVIlYKsFDYhmkZUhHRWVtFIlZhlTPCBYhAiidTkjLEBDKNKa9a0XCUAW88oUVMbg4p1GZOFOuG1Ik2iWIJ6mQGVK/uoGYUsCWJHZge7+Pw/gdYq4Vo1HWYLgEbc1+Yo2QjTE0Mpzp0dwWZ2UWQOYBTl9Ji1pwUjITgCwL2DHtY7iyhXbOE+PFHPk4PDjA4Osaju59hcHKE1159BT/6/vfQWGWdSQw0SYOpQmcG2KmFSaX8C1Aq+w1J3U6mUykFZbpyp90RwbsYKAimqDl4esorVISBsAu06PDJklILEM19hPMp4nCKIgrR3z9CTbews7ahqiW4kDkWhv4U/fEQma5hdXlZNHeD0z4eP3gAPwjx6lvfweqb3wFondY0BEWCwtJg6CmK1Bd9mC6ZVA1ohofpJMTw+AQnH/8GNcS4cmVbsFsUTTAPR8i1EPUeHZRkxZgFnSE2dCR8Z4o0xyJScE3JBrvjCthWIQcEx3RgkkfITJi6Sq9mmXWRM+sqEheAxpJdjYGE3x4w9ZTpWKjaWGSCKvq/ymWqxOYVSOGmRGcdwRSFwuzEI0PKQ8jT0Mmno6lnYIqi9OdHfNXf5dAq4y/19vw4hvdjZU+vUs3JxPJnYTkyWQyetul0YxZVVY5cMQRfF4Ba/D56wZF/qAImNaZ7K7bEyjWFcWahjOnPz85E/7q0uQav0xJmShfzhXLtLU50K1ZKfUzURE8fkgc8AR1lhJIABj4uqKUcS84UARWCUzjFDDaDNg22U5hINVPy7/RcmWhEME8Nk9tCpLsYBhYGUw2eswIr8xAdDTG6/QDa/j66oY92NIeesA5MQ0gnbNNEbbkBr1eXyiqdOlp+zfEIUWJiVlg4THP8q//5X6P12k3WL4g+U+WjcIykakyqcTU/RvE5ew4pOKfm9vLlS1IDFPq+qpSR/j91jUiyuZhES7coP145lEv2U0AW8WYJyv8QMFU9V15frJvhNce4BB7iCfwk+2s+l+uPsR38PK9Bjr0J7HlNch+qUv2rEedXuf2/KWaqGt1Xf1a/h+p5JYnqa6TGuWKmvrY6mX+uzBRHVLVGU5x0hCtkpkzblVHfPMjRW6a7Cgi5O0s0fw4n0rHmmoj6BFP30ej40BoW7p2OsDtk0OFVcQHaZl1C9trNmoRWzmcJhsMRZuyPIrjiSYep65qBoNBFdChgilMuVfEKQypnMgEjfOdN7Joauu0Guk1Pvi/JDLIXYeBjxJC4mOW9FpqOi+WaixYDvScJRsdHiKYT6UhLwkD2/1anBdezpcqk2VuCXwoQCagomuPFatuWuE3K6d+CM07pG2TExToZSrNiMm+01ipDv6BzWpLBCAcd3ZoN1yhgsVePnYfHhzh88AGW3Dk6LQsWI9KZg1wkSHITYaphFtC6u4zc6CBGDabXEBck+xBz04DR8MStQ0Fpq06tGjAZ+NJnd/DoEWaDIQbHB4iDGd558zX88C++BzRqnP8BdR05Q/tkwShZKIIGLpDShoeYAAAgAElEQVRy+lF9e6PRRAS7cZSg3mii22rBKUdaZGwMnhSlm0/Nzum0ZC+YiJlGU0wPjjE/H0nfWBjMsH11S34H+/cf4cLSKjrtLvzRCCdnpzLiKwiCOy2srK+hvnkBoKNzdxf3Pv0MR3sHuHbjJjYJptbWwCp6jkdyamMl2z0WZyfrcaDTcejAn4QYn5zi5P1fwstDXLqyCcstECRDhOkYdj1Hc6MDWIzmiBAzZZ1jBG4iarWFxU0LKWKTz6+QWgs52SaAk9pwtTqQMz+nFKtRsGbFSA0Ky2soaIX4FoGpiil6qlsp9RgVWKriCKrNp0oGf5YpNXtaDMvxWmVV54hA1zjGUaCiYrI4zlHjEIULFFComAOlneI6y/fFt0UGYbG7bTGOpgKGVVktGQ1uYgz25AZWJaF/I2AqD4HcVyYOEYOrE5uZ0zgCpKMphidnogVizlJ3bRndjVUZLbOEnivmF4EpiZ+R+IFSP1W+cBUzJWurYBJmXFHQHSMKJwjGBwjHhxLa6RkRXJPxBWwj4BrHe82GzjL5LEBBKpAgS/fgZ6yTMTHxDbSam7DyGuYHfRx99AmCh/fRmE/QSQLUkhQtpqa7BaK6Bq3jwF1rYYltFazJ6s9x+uQUw1GMSarjpNDxN//r/4bWjRtAjy5n3mJq9lYBSAJsMQxEsfQiEqS32i0Z27I0mswIX0uK0mWNWvhFyvVRVppVtWbVpxUrqtb5KrTzDwFTfAxh1QGJSqAgngwotVP87+pzvO4YLksQv7S0JIcLfi3vGYIrXpO8HhdZ0xcxZN8UmOK9X2mqqkNSpY3ixct9QvY+AVOJkBM/+clff7vHfARTjlcXAKBxHi7aGBP9wQhn/SlMu4nUCpAYvlB3eqFjxWphq9WCHZ8JmCIzpTVs3KuYKe8avPoybLclAZAUVvOENRr6ODs7x9wPYNP1xjGS4yI1LAR0x7FlmvooOuByuuDoZmHZJvOkUmV3z2LRrZCZ6hEIqSYaqUTw/TnOp+zvYza2Lm6+ZWY8sa8tzDDr9xFOxpIMTr0UqevecleEivVmHbVOFxE3THZeERBkJLELWCatuxTpUoegqh9K0lzd0BLmwEUGiHKAuaMkp6jRlHZ7ukCKVDRe3YYlXYUmwZRBUfwJDh99iI41Q7tlgvFJBfUTtErze3KBmmgwnRXo9hKSwhVn2mjuw2dAXN1DUXOlrZ3jJtJno/Mx+senGPcH0u7OseZ00Ef/aA8bqz38i3fewjKdMZwFMoBLfM5q50pjnvQKOdEJ682FMk5wdHiEwflQRn+tFllHFRbIRZYdWG7Nk948nog5kpHxHoFYEGOyd4D+7iGyeSi5OQwJfentG/DnU9z/5DPcuPIS7GYb86NjPHz8CLM0Qmulh52rV9C8sKkC++YBBrfv4M5Hn8IfjLBz5Souvf4mrMuX1aiPBiPptotBT6gMQGTFpIDOQRxkiIYTHP3659DnI2xeXCHBh6gYIUgHMGoxOhtMXOZvkfPRWGIiSnpDnex5ORDo2hlir0BK1yh5qEKHG/Ias1VYDndEKwWcHHBTJIJHW/RafqvA1KIeiq9MRffzTwpueeLmW+WG4+mamwM3Bf43Nz2O99hhRycdx3xqkVZ1KjJyKXc12dCkr61qTqsAlaJkSlwlVVGivf6CN9EhMdW+LL6thPd8vvxYJTomO/DgwQN5/tzwCPJUXpESrX/db1rmA+kcOYG7tBWoLEJl2gCK8UxKx8mMzgIfjaUOli8ya4ovkTSPykFIAcLPC9BVllOln1oc9fGjBFN0rykwlVFzGE7gjw8Rjo9Q0wI07AyerUmxfFaQlWJoJ5nYFI7GYFwNaabBj4GxzwOeAT+20W5uwjWaCE+G2PvgIww++wT2+BztLMBSlGMztZDVNPj1AmnHhL3RQrfThksJxjhCf/8cIx6AYw1HqYYf/+v/BUsEU0sdZNJ7rEa5fE14kfB64u+Q7GL/rC+yBQZyLi0ti0uZ4yaO+TgdETalrN6pGho42lMk3vNjvmclx38MM8XnWoW/8pr/9NNPlU6zdJ3y2icTWv198drktagO9bYwVdR/kdFaBFVfdk1+U2CqutcXhej8+eQlBIFjXIIpJUDnPviTv/mWgynqfZjn5McpLKcmEQnzMML9B49w/8EhzocBJvEp6l3mlCQIJnO8ffU1/Fc//BEsgqnJA7R6IfSmjQfnE+yPbKTeNdRaa7DdjlR/1FXdEs77M7nQgzCCW2/A9DzoridgimOrMKNmgPO0VKz+NpPNLVM0Ujrt8GkMpJGENnZbdSz12qg77P9TbrJ5MMNwEmEwSeSm4bCgV69jqdGEzcTyyVS0NHkUYjoeSQRDm5lVNu3zDuqdLsDnJIXIZX0JHWa6JoCKDNUzMKWyitXRiFlHpvTlUS6l+g2JIwgc6DihrTaBZxvoNWzBMCZDJfUc8egc+w8/hIcBWk3W5PAkRBaQQIX5Wi4G5ylsexmm1cNsXuB8OMX+4TF8lv+2WwgdB2ubW+h1egjmIY4PjzHqDyTx99LWBbxy9bI4Hu988hEGp0fotuvYXF9FZ6WD5UtrsvdTG8YNjOnIHPVJITEpccNEMPfx6NETzGYBllfXUW+2EcymUtvCAm+XsQ/NJmoNxkJwYedrouaiydkA+/ceYnJ8hqbtouPVURgFOlsriNMIdz++hTev31TVEdMpZuMJTsdDpAawffkyvM0NwKsBcx+HH3+MD3/1HrLpHJsXtnHxtTew9PLLwPKSPFxARotXEOuFuCiKyI3aNRdkO7Qgwd4v/h7x4AhrGx3U2tToTTCNT5EZU/TW6zDrPL5K+IWKbhBxSVlnEVHnxpLHDLGVITA5EmVNkgMncYCAFT78uTXOaBSYcjJEYnjsAHQ35S1oeRdF1oVWNFHkZKyqTDMVoFqu6lUb4bN+xS9ZMX8X7caXLbZ/jJuv0m1wc+LawIWbIwpqQyi0JctTuZIqCzW1K2QLCFx4QucGwfwdbg7Pvh/HVqXdfXGsXiZEkDGWt1JPVarQ1YdkTLYAsJ4efKovKYSpqJ6z0gfyvlaFwNXYZMB8sXv3MBgO5PlyJKM0U6WA5mtEVEU2k3wnOV3RYUaRdJn5LyBpNMPJwSEa9TpG0ymcZg0rF7cll0qMLpliT1kMrN4UGBPlYmXzV/Ub5ceUYJ2mFconRNYgfyowNRsRTB2j6wEtR5OGCMmqKUw5pqSaA8tgFmCsNA9xjMkkxDmlFHMNYeaiVt9A3e0hY5Dzhx/h7OMPYAxO0E7nWAsLbEUW8oaJoKUjW3JgbbbRaDbk8g8Hc0xOJpSJYRxr2A1i/PX/9D9i+eYNWCtLSGgSopO5NAllaYbpZIrRcIiD/QMxE9FEwDxB5X5TphA51BqGME3Cqpa6IxmJ0kRSpZ5Lm/0zRC5j17KQWgKn6TIvg5x/63J4ypqq60QAbuWnLAEVWbOqauaVV17BxYsX5ZBRuUj5NdV1SMDFv/Peqg4f/LcE+QRflRvwnxWY0nSEAfeRKon+awZTrEFQtRtfXHRczfYrG+7zC+SLFswX3ddfFY1ABM9CXibLgqCG7rS0wJ179/HBJ48xmRuYR0eAwdl5IYFrN7Zfwk/+4ofouClGw3voLCeYFyF2BxOch3VExhZqrU3YLilJk1MYsbpOpxOMJmP4gY96qyWODFVRIIM8AXLUayWsR+Btq+twmW7OUDXyP3GEnO3tIDPVFHcgZ3wccbMygOStP4kxOJlKNx6pYM91UfNqYASlRtZlHiCaTWVEFQRzGI6BZqcB3THRWGpDYz4TNNXllxQw40y0N+yqc5mcLoy5DNBLNkcCNdTfbVMqedgnSH4kLgiocsyCUPKJGC663K5LcKeFSLJlklEfR48/hZmdo92xYTrMX4mgW0wtriFLTcyGOfS0Dldr42x/iLsf3UEaJKg5Ns6iFAOvjrWdi0IBz31fRmVcHDY21nH9lZewtrosi+bg7AR7u48x6vdFa9Zq1nDjxsuwO222siKe+xiSudMKtFoNeAzO1IDj0z4e7h4CTgvd9R2kRg2JP4MxPpRanEazhdW1ddRqXAyrkFMTCEIc3L2H8WkfLabQaxocAs7IR6vlYH/3CbgQXrt6DeguifOPi3YwHGL/+Bi9lVUsXXtJZUqNxzg7PML9u/dEj9Vsd3CBzq+di4DkhnEsRzKM/6dqNNQxXcVbEOWm8xkOPvwlBk/u4dLOKrrLdeTROeZhH5oTobHRACowRRvkU795aeeRFEX+romXVNWNlLUWBsycqdCcP5TJWlXAlkEdDJ8CbRDsiGuhKDooCKiKBnIw5FWKQ9SoVYwXfO6ks6rCWmrwFgcTX99OXo0QviwaoRp/fZE2oxKXkxEgeKKAm4s+azMqNmrRpbSYScPTOQEYhbg3b94UHRNHaQJsWHAroz61V8v+VEZrMHOL0IFjfWGKONqZTIXhkhqPeg1OsyFfxLEYNZG8jpmAzWw1bkQy6lHhSk81geWRWtogqn307GyAzz67JevV5sYG3nrrdSS8RslWs5KqFAI/C+P8cubqRdqWXEI3plRoltcBd28dBg8CVDYVGvzhBKPRUHSNzGKjq8+ke5k9nzxoao4aMRPIa3Qgc2lM5fKnBpMrKp+5ivmVmmI4mQGHX87X2OLqGWI8OcH5yRP4wxOsdxroNWqwmk0V5hwnGIeJSDJoqmi6XMLG0Ng64U/ERXc6zTHPPNitHZjmMqJBiIMPb2F26yPUBkfohSN0Y2DD6SKpWRg5BazNLjpXt2Ezr2oWCDM1PWGES4ZREOE4i/Hd//IneOmvfojUs5A16wgTBv+yosvCfDzH8d4R+idn2Fxbx9rKCprNGnT+jpj7lpExyZEYGhI6M8tMKjqExc9H9o/6HoItCQVlKGyZnyd6MuX6o0NQYl4oRWFkz+enyeqmlKqHKsiYrylfbZWnw/uFrlFqpsgw8WBBETr/W5Fiv/0Nn464y3gRMm+8z3jNETAyzoNfV+VIVWPs6mDCg803EY1QXfu896txPj/G58UMMyUZYe9rKrqprzUa4XcFU180j/1DgZRag74itFNyNBSQ0QxbMqaIq+7cf4DdgxlavcuwnBkcL0TDMaTbrmd3cH3nEvKgj37/LrqrGeZ5gN3zEc59FyHW4TU3YThLcB3S4zwNMCguQBiFYlmVGT0vArloDRG/S/GJpksOSSRgignqlszRHYqdeSKl7TVJ0G7UUfeYWqscf+yYkvUx0hDPUoznAeZMHKad3XYkCbwIY1hJjng6k5FbGPqwPQudlS5010C910BhUhzOaU8OK0hhBEwGTRWgkhOO0lpz6yN8U4GKZNo1pI6uslgsji6VBoz9hH6Uyc/OuAdqphqWBisLYBkFsvE5TvY+QxGdotNzRICeMsHd4uN4SBMd4Rhw8xbOd0d4+NEjWBHQsjxkfoChZuLEa0FvNmRcyQZ2q+ZgeWUJqxurWFtfhUvQydFl6GM2mUi2Fm2VnqmL8F7ARpZjHASYxaEwdrajo+7RFm7ilMWzx30ERgNafRnz3IWVJ+jGfSCcSvXH5uYWms1OmR1Rhp1OZ3hw+zayIMT2+pro2whKE38KRDMc7e8Kb7BxYQteoyl6PdurST/j7uERLLeGq9dfBdodlXoeJxgMzkWozo2UTJjGhYinZrUalTtv+efTI6GKZU/nU+x9+C7OHt3B1a1VLPXqKMIBgugcupvA3WgCTQpvUhUdrxQ7JRnBlZuJ8YvfVG166kEl7bUMEFSbdSWilvvXsAHNQ042quggzzuiocoKCtNVKGzFnRCcaZxbFuRW+XFVfP1NvP0uYGpxoa9Ge5Vmg1oPCsh52ubaRSBFtol6D44hFk/ZVQ4NT9uPHj0SpxX/LU/m1SiNRgd5LaiZKgXSKvCVEgO+S1iOJOGnYYj+ySl2Hz/GbDoT15bX66GxvIRGsy5fY9s0UxjIckaR0DRgq+w0QUxqPFb9mss9T85GvCWETT8fYXdvF6enJ7h0aQc7O9toNGuyQYWRGtPYImD/vAD8+d/Vi8BUiikSTGCAFVn8uZ+9078c+qHoQsmKyPiHB8eCp/4EeerD0GOYuoc8s1Aw+42LCG8JuXRD5DqBVCKgngx6IaJ1C25uwCEBy6vW5FlmhtH4COPTfem3XGs20SX4bLRFZE6Zx5wbpKkCko0ighYPoMdDTMenCKMpjsYJJpkHd+kVWN4G4lGG44/vYPrRe6id7eNCOkVHt9ByOphbBoZWjublLWy9cR11r4FoHuHg0wc4ecS08kiqavTVDl7/qx9g/e3XELCk3qMGihWrNtIww8n+CUb9IVzdkRL2VqMOx6Esg7+TRGIXeBjJLANxjc0cXA4Z18IRvYYiLVBQ5kLYI7EIHB3ygE+2rsqhoonYFAAlpfUVwC9HsdUSoIBUCahE/lHqKvNCpjKMACH4IKtUaaIqF+KX3d9VRpvqV4xFY8XDC+8nsqYEZYvl24uZbt/UmK8CeYtOvmdjfjWq5/XyjeRM/XMFU+JaY0WAdNKx+0hh6XsPHuF8lOLqy6+juyzTL0kP59mJAqcaGYZ5H/2zO1haBwJE2D0f4mRqw89W4LU2YHlL4nZi2TFdeTwpSZ2MVmA8m6kkcemG0iUWgUBKugFF5pvJkmIbhoCpmkW/lCbi8SJmeq8Lj/SzBK1lwsQIsGerOYDzSYiRP5c0d46qDB45oxR2WiAaTyUfKI0DNDoNLG8sw3At1GsMMKCeifUzMfKpj2IeCXjjauYn9HiRKlbWf4M0OdvTZc6uAFWjt4RGZ0lKO0NS1lmZmE6aKk/RYFCmlsHOQwkSRuhjtHsL8/499JZrsOvsv4rlpKhpDuKIp1LyFx189PNb+OAfPsLNS9exvbKB4ckpIq+OYbuDYRQjiEM0u228cuM6rrx0FbVmTblwOPrgKZVyDHHMlawNS5+Z5zQcYTCbiy1bZ1aSliFLAtiWBtvSJVx1OA0Q6nX4hYtxbKBu6fD8Y+iJj067h53ti2h2lpT4mu69vJDE+fuffSbMInNV5AkwYyqYyYLdPz2RhbzTW4bJ6ggBU3XojoO9wyPpaXz5xk20NzfL+piKei8BLHcYrqr8eYhw5dpSGTRyMifFLg6ccr8MfOy99wuc3P8MlzaWsNJ1kUUjhMkAppfC2ySYUmO+gmBKss7K1VQU6Org/4wveQ5MPXVNlUBKND8lC1KBqbyJAs+BKfKGC6dSMlMEVApMKUPCPxWYqhb4KkdmkVknkOLmwMWdzFI1elh09D1/4uaCy9Mrv5ZsEkMz+cav5aYg7JWwA+W4mPdvyR/Jq1oyVPx1nB0d4/333sOdz27L5rh1YQvN5Z4ItC9c2ESrTWTMNGamohtPXXzq+fEmLt2qAoLLGIbSUMpbvmyRQr8/wUcffSiZdDsXt3Hx4jY89sTxUEh3IKuXyh68L9sQXwymuBbO1GYuUZpUfJIf5/MzkCVMCef4TxkhuBZJvpKM5wJkOr3QDrKEicMWbNOR586bK81CFBrBhArUJXAXgaFmSw6gNNmINjJDnk4xHhxicrKHaHyOlUYDS80mNN7XHtkTsu2MgCFzI83BrGKHnowwOD/EbDbAIUXjmYvWxk1o1iqC8wgnt+5h8vH7cE/3sZHN0GY5u93AlAYcR8Pq9au4+t230ONGk+Q4vv0Y50+YWD6H12ph7cbLWL1xDVhugZ7HXDMlPmM29bH7ZB+jAbs1m9hY20Cj3pCxHrtdq989ZRPy0tHFTRMV2U2CqWqUyo0/5eupwpp1yRfkbF6T+1JSXQQsU+5hStm2mJf5MS51GcOTec0+f4h7NupjpMxvfvMbub65FhJISSC1jI5f/FbpkqpriGCMYOru3bsyGrx+/broDvm9Kt1S5VCldvGbYKaq9WCRoaq0iGIEYNXQf2pgipqpp2DKVkWSeaHj7oMHOD+P8OrNt7G6wZuQ47VMGCLN12AmOcIpA9HuYn3LROFq2KPAd6hjmvRQ62zCbS7DYzUJL0BevJxRlxqjgCXBvDGLAkGRy5908jFnqtqsCFRY5OsJoOK4z4DLZGBdQ8024PKwXxbrSowC91PDBD0TkzDD2Pfhh5G0zbu8AWlbDxJMz/qwuBhlMbrLHaxtrUNzDLgUWXL5ov54HiEeTRFPfaRpLIAkZLq1xBaQ5lfJ7pz8MDg0DXzRJa2sb2JlYwt63RVmiiM/WbvkqgM8lqzzLkwCpb9JIsx2P8Xw4BOsrDbgtiwUdIFxnspohBCYDVPYRQuPPtnHJ7+6jfXOKi4sbyCazTEzTAwbDczyHFGaoLvcw+vfeROXrl6W4xPFpWyFV85EDQ5nrhW6IJjKYpwdH2MwmcFiEGqrKYGaoT+Blkf84TCaEJTqcDrriDQPw6AASbjx7ido12xsrF/A9tYOvHpb5UdQq8TOxf65MFP8/b106ZLSIPF6y1MMTw9kbMGfstXtwXI9xBT9M5G7VsPByRlGsxleff0NrO7slHRgSReQZfj/2XvvJ0ny+0rspc/K8q672o+f3Z11GCxIgCJPDJ6oO0l3P0h/pRQhKaRQkBIvjkdKvAMJsztmd/xMT3tXXb4qvVG8T1buNkBgFgSJI0SxNzp6p6enu7oq8/t93/d5ZkkdsB4nT6rXZXOjlsIwLaHqqQXJiYyc5VCiAMdf/AhnL77CZrchYCoNxwiSkYCp8npFNOLQIiSim8pTs2RdFq86Qc+7wRTZqb+dPk2wx5FpCekvBVPfLKgCpoQmuQqm/vOP+YpRQbGYF/on/pkL5/7+vgApjs64QVBEW4z1ipNrAaaKTePnc3SKwEx+b7JTBFR0horgfNkLKVN1PiNLJiHyQxk57b7exec/+QlOjk9QLVewsb4Oo2QI27y9QxZpU0BFEPnCIOkScplnMElKv5xmlp2PAiqoWcon9iHlmYzWsHPgMBxOcHR8iMFlX1iv95jTVqPmLXc15X2Bv0T5vkye/mVbJsdrCRZyiOQGxHGdACqFoErPXbHLwmKOmr5x72eItQCJxiMpmSPmmJmi8eTvwNtbVXiIiqAumU3RVXFBSjWkKuvDCBKof0qgRjzkHKL/9hWmp0cIJxN063VsbO7AZuNAtYpI0+CysiXNkEQpyiarsWa47B9hNhvieORhEpmorN7FzDMwOB7DO76AeXGCyuQSrWAChyHOtQYCW4fnGOjcuobtj99Hu9GWOBksIi7g8Cdz0dXq2xtAxcJcTfL8u4yHaGBv70DCpWuNFu7cvYtyubKUMMncDmkSSmenDDZZV0NWaVmRReSUA+rcrfxN7s1SviG6qRxIUffKszjd7tSWir5U6meWpHX+pTnZuXydRMVWFHMnMc4uLvDs+TNhpAh+CrBTXBPvmj4VLDCBUqFxlByt/X2JUuCokIcRMsGFkaIY9/2mmKkCTF2NRijcfNziqZf6/x2YkkVrOeZTdevrMd/L17sYDOb49NPfxdommSsXSRTAVHVYsQ0rVbD/5ksBU9s3yrCaDk6nLo4GGSZ+HXZtBWalgbrtoFZyJPNJZxJ2XtojiJ+FlmwInyUxpuznShN4ArpUGBmBSq4kYYGBo2uomLrciLWSzoBwcfLJECTmghZJvgxbzEOCMsazBLEINjnDLesWWuxomy4wPD6BEjAlN8TqWhdr2+vCKqmmLi48YplkHsIdT+BNpwhJp3ORdUwpNGZ/VqnsiCCU6d6LyRTu5SXi4QCdlRX0NnegN+pyI9LdJ4Yb3mfJ8jGTTWHdCWf63gLj/a8wPX+KlVWCKaYMs8iX/9pA6GeYjUhvOYBn4XSPGqtTlHQbJcPCuefikpU9EvFQQr3TxPXbN7G+tYFsecPTiZM7o7hB5WyLcCbC7AQ4PT/H1PVhlcuwHOq0PPjuBCa7+7w5zk7PJX+svrKF1KjichoKEJ2fv8HW2gquX7+B1W5PFn8BUkvxeTgc4/XTpxIcutHtQGFSvVSXKJjMRphMp7ICNTsdVOjwyjLMmf+lGzjp9zGczXD33ofY2NmBousCkERQmjclft3uzpOkJsXHFJHmgk8CqJymX4p0+fuGPi6/fICTp4+w1qmj27CRxRNEyRiqHaK6URYwlekRYi3XWcgSKmMBCvOWG+/XSp6fHe/lgrrlqE8GAUX4H1dbuYqRZpWfHfPBXo7if/vAVFFdUYCpgnEieCCr9OzZMwFSRchlMca7euK+OhYsNoVCh8Wv4+J/fHws4lqyW9RQ1Vv1/GnMJWS5joUaKtGnKSIfOz89x6OHX+L502fIkgxbHHes9uAuhhgOz7HaW8WHH91DtV5GksXQZNSXyChcTl0yzqHw/Mprqpi5jIoHJN5yApIUGGaumZkvXLx5/RoX/fOlyPmmjMkJ6KkPYTzJr8NM0YFKhol1THHEuQABlA1dzRkvnh3Eas7sNqk6URGFARYU+2cLoExmxIGKEiy9grJtMdeWxJEsMTwEK8pSA8gPpFdjFYmmIDQon+C6nkAJZpgfvcXJsycY7b/FwYsXqDtlbOxcw8q167DX1qC2m0hrVYSZgek8RM3RoGcL9C+OMJ0NcTiY49JNEWotnPY9TPsLrNplvN+sYUPLUPenwhrZzRqyWhkBNbWdJsqrHQkCLhm2mGnFqhgRRatMxpVonrkO1MwSzGkoJhuy16mm5Y+v10OcpQjZaCH5hJy18DCe5oHO9EbLFIYjYh7qluN7IlO5zZdGE9FQFQx3jpK4ZsZk8UxHgksZAcOnkLpJyfkz8uuDb7xsGR9EtSObEXgt+QsXj54+lmuLOicCKt4rV9/exVAV2kTej7xf8txDVfSJTFXn5ylkL9ywV3Pd/jE0U8JQpb/BOpnf1jGfEJFMDWemiZbXyhCFv3z9BoP+GN/55D42rtWgKR5rNaVvT4tMmImKZ49/hH7/FW68V0e918LFwsfhRYKRW4Pm1KHaFXSqVXSrdemKY+KPbEzcw3MDOuYAJkmKYRxhTJYmZv8JYKaGbEd8t5BKr12F2UMGwZSWBxcdYW8AACAASURBVHvywC8nMPYBBWCZtM7clXwOJ2O2KasYPB8lxUDTKiMcTnCxt4944cpqs7m9jva1rfyBWba4CqXubhFKPtN8NIIXBaIH1so2YjnM6gKmqk5FWItg5sIfXMLrn0o4XGdtHbVeT3qsROlCnSxvvjzYXPQeDA8Vas33heEZnT7GymoZjoApPgFcSEyEQYbLcx9xaKNZXkfkqnj1dBfzyULS5cdhiDl7+GpVlCoOStUKOr0uuj3q1srLrkC6T/IeqkI7QjcKNWm0Q/PURDBlOo6AkjhgX90UFVOBloS4ODvD4HIE1a4h0coYzalDiFEvpdjZWpMRX6VcEy0swRQ3KUE00znePHmK2eUAnVpVWMUSBaBJjCAKpDqG4s5Gp41GtyPPK7Oz5mGIw/NzzHwft99/H72tLZjU39ANEwbCAPruAkHECAkGrGZS6lqp1WHZpbxzi6fuZRr7kvCH4vsYPfsKJ08fo9eqYqVVAuIpgnQExfRRW3eAOqthmA1FMJXrpgowRddrUT789ahPRkRLNlUYpSXAEpZi+Xn5/yUzJZqp+jeaqb8FpnIB+m8DM/XzYKpIMWcODnVS1DzxlM2RRZE5w68p/r8YAfDjVYG7BEYuq1z4dxSek+Hi92O+ztpmD5WakzNRZMKvNmmLhz/D61e7ePD5QxwfnaBWreP2rVvSuza6PMKrZw/hlEv47Hc+w0qvI+MXwzLgBl4OpshKLa8RXifyOkn9iokoVkRIzdGdwUVmuc/KS8iNMfAlNuHgYF9+b25ilUo+AnvXKO9df0cHakqVKA+F1GupJnQymVLJARlnURO2mM9FLkHphLBnQQA3mSFUXWE9VcVB2Wmj1VqFaPDz3GNoCsuQOSpcXtJyn7JhIUWkp9DSSKJa4uE5RruvMNl9g/iyj/lFX6YK5XoTRqslrtms1UTWrCFkCXvECARTzDSDwamI0A8uRjgZuTgeBOiPAjhGFb9772P8i/fvYrtsopT4uR6RT3u1BF+0pjoisr5RAks1oPkJjFiRrlhhnCmfZzOFbSLzAkxeHuLo4FAOfjfu3kG11YLPkWtetZ4HPVMfJ/VjQpPwyaIjAaDBJozE6SyxEeLsy9/zsgZKTDKRHZRqFZiMZWG6L0G3Xlr2E5Ld5yQlRcIKGyLX5YSP+xXBL9s3hKmKgMloiL/68X/C7ffuSNFxce1fjdp4FzNVRCpcDcos7jNqDznK44GGkSNFvAevW96/ZLB+E2O+4oDFcT1/TtH5RyAV+IHcU7+xbr7fVjDFO+5nBegFmNrFqD/ARwxH3KlBo+pZfEcaMl+HkSh49eQLXPRf4vYHbXS2VtBf+Ng7CzGcV6GVqlDsEjqVGlaqNTRMC2XSrEs4LnpiBnlyXJQBgzjDMPAFUKVBCj1WRWtFWpYdcw77+GwLVYsMFaBRgEhLv+TbMGOEVL4GR7WgUGm5tOREMW3bMcyEeisN3sk5Tl+/RTibQc0SXL++BePGTo7aSo4koPN/CaYmlwNMBpdY+KTgE6lwUJmYblswDUtYOiPTYKQqEneK/sFrGS01Oh30drZhUDjNFYw3GzcZCjGY1h5F8i4umSSBe/IMZ4efo7vqwGErsxZDtTLJ/aIx4uR4DmRV2GYXJbMlVP7lxUgCUAmispKJqbsQcMK9xqlVpV2+1e3AKTOuIO+jooCVawvvcTpS+Mc4DXF4eorhbC5xFSarNkIXabiArURoOoakxR8dHGE49RFlBmLYsiltbjal46/VbENjUTX7utL8xC8PxPWw/+QJhien6LWaaDObzKA7cSQaBLa1c/lzqlVU2q1lkGiM0+EAbw6PoJgGbn/wPlqrq2Ik4CZ3fnYCbzyU0mJyULphSgisH0RottpYXVtHvdmE7bBUWwaqS1BFzZyP4bMnOHr6GOvtWg6m0in8eIDU8FBbc6DWFcR6iFCn7ZsMGDcbTmQZBpmrBnN+v/CZXRGeX1H35CK6wo6+BFNYCtBBMFW/IkCnXlC4y+Vm8NsBpopk6atuIZ6S6SYimCqCNnkSLkYQ3CCK/y/AVzHqK07iBTPFhZf/lu+MUSgA2ub2GrqrrVxsLUJ02v559mHPZYrL8wGOD0+w9/YA0wkNEHXZTLY2t5AsLvHs0Y9E+vvZ736GzkpbxvLURNK9ayzBFDVZossqwBRfK9VCmqiyOcjpXvKeCiF3HhZKnRI3LwIqsnPM/CGbxo3sXW/vTqqm7jMC65qkfpjZbglJa1+qvSbjqTBTdLFyTWSrBCNjeD9H6QJeNIHnMyhRg2HX0e5uoN6ypJw4oBtZjWHoqRyexNJA1ifhQSpCqkaw6Z2ejTF+/RLDl89hjMdYYWG750MjoNMNLHQNfU3FpZJipAJT1cFCb6BeL6Nk8DkZI04CHPVHOO6PMVgkgFbB7Rvv4Y9+8Af4eGcT1SSExYJ3Bu2pDL7VZTJBYXikKiI4N9hcAQPJIhCmitqlSeCj1G7AU1KJWZnvnaFSctDbWEN7dUXyuXiwkuBOMtF8/eIEGkGUHyCYTLEYjxGNhnAvTmg5E42U8AjLvlHe03LAZ2UWJRGWiUqjjmqzAcspIdMtmJUW7FodCrV4liEHbDoEExoQlploEp6xHCwIePUy9Pvn+MmTz3H/e9/F6urq14ntBYD6NoNZcR8W91ExYuPned/wMEJHIFniAqAVX/ObAlPvEqAzYkQGUL8xzRS7jWRt/aYosUBzV2MRrgo8f5V56jvv4F/JzZdT3kHM7jELMek5RcWTZ88lQfs+NSubZSimR/I5d5vEFvREweunD3B+/gK33m+is9nF5cLD3mmI0bwCzalCcxwBUx2nggYpXGqDv86KAQIFmCs5mBpydBAGmDItVeII8vk2Iww4IqyaTDQ3UDYAZwmivik74Uw7v5lKFO2S8uLGJrqI5TPEzwUpZntHON/dgzcaS//fzZvXYN66xh8mJ5DYtHIdlOthdnmJcf8Cs/kUcRLBcGzYjgOHGVmEcSH7qRTUzTKy1Mebt09EBF6u17CytYEyT3EswCWQEvdNIlUHcRBJBlK33YZacuCev8Tp0edodSyUKhThB7DKmnQlMq/q7NyHqjUl+LFc7qHd3oAXJBgMhuh0u/I7np6f4ujkGMPxOBd1t5vorfWwutqTSIdcd8IWBvZm5eJeOixZOrpPN9ZoIv1yjKxQkgBJMBfH4Uq9JMXQZ8cn2D+6QKbaqLfWYFfK6K7WRYhLV41I8rl+5gR3Tp0HEc5evcL5waEIWTeZVm6ZCC76Mprh5sEv42JlNRuAUxJweXh6jON+X9iqa7dvwa7Xhbo/uzjHqxfPEE6HolGzSiVhAiezOSbTGZxyVZyBfG91ulKTJE6lQs8S+jh/8hjHz7/CSrOMtS5DTqdww0tkpodKrwStoSI2IkQM3aSKRVL3czBFx5T8bgWp/7W1vrDZk5daVugUo0ABVbwOOeaju62CNGM4JcfAZaSZLfdbnnpdnKxzgCauPnnVcjH8b+LtXW6+Qv9UVETwawmUHj9+LIDi+9//vizeBVAo1rFCa8XHW7BUVzeMYvRXVLTw77gh0BFIQfvqWgubW2vLsRkLzvW85SBMsZi5eP7sFWLWXsUpPDdAFCVot9rYWNuAnS1w8vYpB7x4/957qDSqSJIQmkn2PYEic688tZvj4dyskGtnMq4dCkcoeRNA3ofGHKqiVDdPdObj5YiFoJKAigwVHYkUARdAsdiof148/ItfQ4qfY6mF4eNIMlVGihf9AcajKebzBTqtNrqtFhzLkrgYjrl9lnTPRkjDObxQQRib8FMdql3F6uYqiP3P+udwKlwpQ1QrJdScsjB9GdeujFHDiWgJ3bMjnH35CLO3u2jHCTZrdWA8yVscMgUjZDhDileTEd7OxrjIbIytlkQQMCaBQnfqkgazOfrDKaxqG53VLXzy0X1875PvoFcpI5lOYCcBnIoFtUTTEbEGF3o9XyfZmgDWgJmI5l5eR6WwL9OHWSmjPx3h+VdP0TRLuHP7NjqdNqKYIDTPJBRWyPOg+CGyhYd4OoM3GGF6cSnsOAFj5k5Euyn8sdRD8TrgfcbuQR1RmmIR0EueyRrn1PPuTz/J0FnfRrXdQbO3CrQaQIlTBE2c21zjeR/Lf+w8LG5XL8N5/wxvz/bw0acfi66pAOtyfFpmSn0boCraBop7rfhzEZDLjxzzcVReMML83n8XMFU8nuL+LO7d4mdd1UldFaAXppJvEtCJV/Ow6ryiLI9G+OM//gcuOi7AUkHHXXW+/LL///ssot8WjVDkTDESgWCKeSIUF/7oxz/F/us3+IMffB+3761DM0JxmogsOq1AjRS8ffEYJ8dPcONOFZ2NNgZugIPTAGO3At2pwnDKWG000S5XUTMscQPmir7c4cYC2UEQYBiHGGcpFlIWzE0kD5TTM8jCUWWKumUKGKNw3DHoXSk4grxuRvRA4AKhwCSFzZBOUrciEE2hku0KEkyOz+AyhX0wlDDQ7WubKF/fBkr5LC5gWCU3Nj+AOxxi0j/HdDxCwPoZCuDtEhyrAiPVkC0iqH6GmuEgMxOcuSfwYl8o4nKrDqvmINV10ViRhSG4m03nCImQEhUbFKtvbmN2/gJnJw9Qb2pwalz0XVSbNhSzJLEK45mCOKtCNbtQ9AZStQTVcAT88PkxmOAcBOhf9nFweIiLy77oKmgV397cQoeLMEHicr8mSM2RfQpfCXA+GePw9BKZpqHWbkFNQvjzMUpKiE7ZRKtWEV3Y0fEFqvUONnZui1i8VLaFsSPLxM0/dyIpUKUGIx/HBJcD7L14CW88xubKCjpkoFh86TEZly5MDWbZAWxLnuPz4RCjxRSleg1r21uoNhmkykCbBG/2dvHk8UOUmE4e+TAtW1w9YRRj7vrCNNhOBb21DVy/cRNWjZEKhduP4DfA2VcPcL77ElVbxc5GC1k8xSK8hFlJYHYMaE0VqZUi0ekn5SIQL8GUCl2x88iCr9++0Uzlgcoc9XCjy6uH8jRqMnUcEeRgCkswlRBMZQ6SjEPsPNMmB0zUeyyZKYlIIDtCDcc/HpgqaHyJA/B9/PCHP5RMs08//fTXXpoKtqtgr7jYEqBJkKel4OatawLUojCBadqIowRREOPk5BwnR6dotbrotlek5uj46FSCONvNFkrZAno8he1YaHda0MoWosATE4ZdZihxKpsj7ViqlofS8vWR8EsZCuVmBXm7ksBeBGAWInM+FwwopauKjkQCKephiswg/j4F0Cyev1/2ZMnaRZ3PEjzwYHt2McDB4TGGwxFajSbu3rmNlZbDzGLRQRFfnxwc4OD5M2SzGcxyC53eNYyCDCejOdZu7kif6su9J9i8tor5YoCNjVXc2bkl1xjHXFWoMHl/LKa4fPEUp48eQR1eoqeoaPNZWFDXacGdLXAZx5hVHDwd9vFmOsKk0sal3ZE1U1dTaBq7K/O4G5I+a9vXsba+ha2tHay2OnA0AxbL3jUVlkkdmiKRbCTJ5KqnQJxHdT4H3Is4uqc0QVFFZnExGOCUvYlJhNt3b6FWrQhDx6J7RuYYnIdyjZ3MEI7GWJz2MTk5l7U+Zi9oEENjBQ6NVMxyUwsvX558XiQc8PGLEUaj/KAjeV7j+QyHZxewqw2UWy2019bQ3FyDQWkC1y4CQU1HIP2dzFWk7Td/tVM3xsnFKRIjxfa17a/DYouE87/rDXQVrBeHG94zvC/ZIsBokqI8mdcdDynfNuYrgFzxvYuPha7rF4Gpgpni3/H7/2w3H8HUz7r5uAf/g3fz/baBKQrQuagw50llJ58fYjp38cWDRzja28fvfe93cPfjLdhlghcKtBOUUBd99LNHP8HZyRPceb+B9Z2eBKztHXsYzukKa8msvVNvoMaiY0WTYg+idlLYvJEu5z5Ox1MZ79EhEpumUKYUD2pZDIfx+baNssneMxV6mkBLE9QcW8aFuSKFo5g8HoF6oLwPKBMx8yIIMV8s4JE+joESR1HjORTPR0YKm7lPrTraq22YXHRpg9V1WLzRwgjeaIhp/wLzyQhh4MtCKUyBpHGm0DzmUakocfRlJZjZC3hJIGPAarsOp1GBxuBLg2JoBVGS4eysj9nUk0DGzfVtbGzsYHD6AhfHD9DuWqi3qbPyUaoy0NSAnyiYLDQE1NrobURqFQEsxKopdTy2pqPCmgyekGKGqI5wdnYqsQPubIZus4nNXg9bqz00ymWE7MabL1Blv1OzikQlmJrg7cm5LAaVBpO5IwTuFEbsYq1VQYcp63we/Rj11ioq9Q78JJEaGQ4mxLy+BAD5yUzN62T4+SBEf38fx3tvoUQxmtUyKuzZC/OFh+J4Wpb9OMLMdUUz5dSr2NjZQpXJ5jxpEYwGHl69eYNnXz5EXU+RUv9SKqHBx6voktofs6k8U1CtNXD9xi20V9ckjFSAowinEpw++AnOdl+gaqnY2exAZXd9OoZVzaB1zDxnykwQEUwJW0A3nwKDlmm6iMjtyxHuypiPUD5lqjTBFPUU3zBVudh5qf5TeJzgD2jkuikBU6Zo9qXe4rcMTBUn3OIjF2kyMa9fv5awQDrv/r5vV0MGyXpROzWbj7G5ubZMhM5Lt6kb4rhLgJPtiIO07FQwnc4xmzFWIK8WqWocW/kwTA1OvQKYGmLfldfSKtnieJVQRrG/m8JOiQid7GDBKubzvG8YyKWDk/d+vrHk4yE+XurHLi76GI3yWhxqYvixONUXwuLitP+Lni8hzyUpO1/NpgsPhydnOD45xXQ2x70P7mF7YwOVkkK/iICpyPXx9DFZ1pfQFj5ixcbGjQ9gNns4n3lwlRRP918hNUJs3VjFwhtie6uHjz/4ALqiwlR0OMzScwMg8tF/9gR7P/0xayrQ03S06A9kKwY0DF0PA+paTR373hyuY0PZvIFzs45F4Mt6zTw6i00SpgnLtrG1s4NyuSpyCIZjcnxXMi3pDmUrBhI/j7ORiq4c0OQRTRKDK2CP4apkjwhY9w8PRA/Z215HtdvIe1sZpMwAVb5eQcACUcyPTjA+PMb46BTReIpSxhgXUyIX4oj1N4HonaQaZjmuz8FDXklGMEWGyqnV0NvcgNZsYnbZx+7+vnQT0l3Ig57TaqKy2kVtZRVKuw3YvLcp5GXGF92S+QY1Hy/w+u0bXLu1Le7PwoRxdQT+7hHwz14xV8EU/4YM6fPnz0WYzh5JHnJ4zRUl4wRZ/wymlg3V30b/fdti9m3MlETrk/bVaB0uYep6koK+f3CE6XCCjz+4h+5mBbpBOKCJTbSkOGD+wMvHP8Hp8Zd4/4MWtq6vYex62DtaYLwoo97qodFZkUJcoaULZ44UauZg6nzi4eDiEkPPR6ybMhbkxcgWdUMJcyBlEzAQiCnLBG1FcotyTiBffkjzhmEgp5ZZFOHScxGrioR2zueuuPkIv1hnYvgRbOqt6O5QAadio1yvwCpbElmgU8dBXRObvMlITcdIOY9XMgmnzKIU3thFMPKguRmcxIQVaXCNAOOyh1hPpaC33evAbtUAx5RkdEnoSjIcH3PhnSOOFaz3trC6cQ3j45c4fPVDNFs6Gm0qGBgmShqOQMzCxDfhZ+xIbMNXKlhkJrcLZGT7VBUOE8H5XJXp6AHGwwGO3r7Fyd4egtlMKnVubGxgrdmSwNJp/xKNShWr1zagdssyWmUo55gAs+RI0B1Tyo3Mx1a3ibpjCzBzyiyDXpWEZbJ+1DTledT5K0GAQXaKoDsJI3Fu6oww8H3MBwP0T08wHlzKRqAQkBJUC1OgwCzZqLdbaDJwsVGDyYgGjv3EaxxLRcnrN2/w8uljGMFExhO1RhPd7qpEISzcAK4fghq5klPG5tY1rG7t5AFpwpLlYvLhlw9x9PIpHB3YWm9CVVyEKZkwFWrXFgE63ZSRxrLpvACap2WOAzK6i4qQzq/B1JKdIpiS0L/l2OjqmE9iHLhdEBjWvwZTSVpCnPJKzE/msgITUNGxJu/5IFuYqZ+pZv22u/5X//t3jfn4XbhIk2HhR44Q6B7iAk7heTFS+NV/WkH45NzPVSF6ccLNR337WFtbFcu3aVkiDj49OcPFxSXOzi5wbecabt26I2XcrutB52GQYbBRCEeJJMNNwnUtvhYZgsCVsZ9pm2AXKXU4BFI0FMiob5kyTsZKxq3y4Aqt1FI0JQJzTUaL3HiLGg/mB7HKhBb1hTsX7RR1MXLwWiZTF0zBL3ueCjDF15pjptF0juOzc1wMhvDDEJ9+8gk6zbrEkWRhJp2l4XyOrx49wsWrt1DGLgbzGL2du+js3MEs03E8G+LBqyeAnWDz+gqD83Dr+iY+uHsLlmbAVkyUCJZcFokGGLx8htc//mssjg7QzoCubqLC8WqUYMaw3CTFSRLhIk1Qvb6NziefwW2vy35B15rjEDQxF1CRMOU6gYMk1edOR94Xpl2CbZdhawpMdq1e8b7y/wWosiZmmb0kYHU8Rv+iL07G1ZUVNNe68C265TKYWYYS2W3fQ3R+gcnBIQZv9+Fd9IG5h6btoNfswNJNTAYjDMaXMHjjs+u10D0uc8v4msq+xEetqbmMgWGY9RpmwyGOT0/z2AUKzgmWbAtWo45mbx3NtXUonU7eIeqQdWDjAns5DcznPl69eYmbt64vjQrfXAUFY/ltlTC/CIgXoOoqmKIZgiPnPOeJshe2fHy7AP2fmalfcQX7NjDFi0iCOhUNhlXCImDAnYnJbAF/EeLa9jpMKYSdYzKZYTpeoFteRwkGLg5e4Hj/Ae7eJZOwgsFkiv3jBfyogW5vB63OmlxAErBdJMlyX8tjCAVMHZ33MfUZUlmCWapAMchCBaiZkQApagSYtsKxn6lQ76Mii2Jx8InFXzJhAswZ0EnwlGUYxREilYGZTCmOpALCzDTJmXIYuxBTK5CiRHdgzUGpVpLU8FIWwlhM5eZMGMPvz0VPQCu/bmiw2RGXqfAmHianIwQDD3ZkwE4M+HqAue1Bc3Q0O03UV1s5kGJmE0dFpg3dcjDmv536mM0itFs9bGxcx+T4FfYe/gVKdgSnoiBM5jBKGQyngnKzjUCpw1friMw2XKWKWWrCJWBhEjGLoSnQ1HVUK2XUJa4hwbTfx+XxMU533yAcT9CyLDEC6GEEdzRGxbTQ2lpF8/0tGM0GRl6EwWyBgJoNJgYjRllLRVukJBHmkwlanVVY9ba4VSSjRha9vFdOFiKO9winCCjokGGHUBLDlogGBcFoiIuzU8zGY3gzT8AlmS3dNFCpVtFe6aLVaUMhm8d/I3ODRAD8wl3g7d4edl88QUNnKj03TFVGfbxe6UQ1LUdGNvzzam8Dq+tbeRUNHxzHGYqC+fMnOHjyCHoaYqPXEJdqhDlKdR36igM0GQSWImZqtKTrk9zgKGjZifQzIKoQouddcgJ8roIpAq8iUFRmfmTJmL1AAXoVBFMsss5rcK5oo74GU7lmKu+4/8cZ8/FkW1S9cNH/0Y9+JEDie9/73i+sv/gVl6WfqcAoNgaOJBiRwLqNzc0NGZtRYzKZTPH8+QsMaAiZTnHz5m189PHHAnAJpkq8L5f6LAsRNPZ30r1Gt2oWI5I/M3/MlERmidIgmNKo97rCcUuv388zAcUnvglglZwqYbJyQJhrIQMMhgMBVQxSJBCkhkV63NgH93NW+Ks/Jc8xy+1fvFSnnofL0Rgz1xO361qvh1q5JO5ljsDIxKS+h+O9PVzsn2JyOsD+6QiJUYVeX0VaqjHIBgNvikrTxPpmC6Ye4ub2Gq6t9SSixuR6H6ZQeKr15pifn2D/ywd4+/ALhOfnaJGdshwkQYRQ0TBXNRz5PhaWidX330P33scIGLKp6Wg2mlJSrPM2j0MBSyym572f5y3pov+UFHUetgiCWEoexVLjIlaNJYjNo3pYw+Wjf3kpxcW2YWK910O9XEWkxPCVUMxIEnUwHME9OcXo7R4mBweIR2PAdaEmqRwYu52OgO7ReIzxdAyrxGN5Hrkh0Rs8u8iIPq+gIpgWUp3jSMcRQw4L5eeLKUyOhg06hTWZYmS6CatWR6nVRrXXg72yAvDdYd9mBqXswItj7O3vySp5bWdHDiZFQnmhSfy24M6rGsTiuilGb9zzmDdVVDNRhM43/pnf91eJRvhnMPUrrlrfBqbyXJ6cmdJMXjiRbAgXlwNMJwFuXLuBaouZTVM8fPQY+2+P8NHN+3hv+yYmp29w9PZz3LrlYHWtjrN+HwfHC6jGGrZ37qLZWodVpvUuj0FY1sfCS5knFEpQJMWKfpTBtCqw7Qo03ULDCNBzEpRLtpyiZJshKOIoJ4wkt4P2S95/DFCjy2sym4prLzB0LFRFLvZI3Gr8/ZhbpcJkpxT7/xiLEAVygmIvn1WxJLTTiRewJufQ4xA0wVtaBkNlxkiEMA6l8oQAh7/M4PAS4+MRNE+Bw1GNFsE3KJRkPU1DktUjRBjOJ5h4C1iVKprdnhQXe36GwcCDU25ifW0Hs8PX2P+bf48sHsG0YkTZAnQF80Ztr21Ar20iNlsIzA7mShWjVMcsURFyU2CIaZ6SJjd7o+ygzh48Fiy7C4wOGcL3Fu75BewoQUVVoIVRnrxQL6H9yQ2079wGrLIknbN3ixuPZpABTCVrypvTTeSj1V6B6lSRUeigWTKe4oiEz28kYsOc2+YmxWgr6QkOA4mDoJGAi2sqFRixzPh5YuWLyF5F3TTz0z4dOaT+9aVoXxLuM+kc3N/fw/6r59hul5B4MxnhLlw2wmewSxXUm20YzKGxHAFT3dU16BwpcrEkqa8q8J4+wdtHnwOhi/UVbgABUi2A0zShrzpAwxBfc6zlvVqk7unaFNfX1xvicsT3txx9fF6KVO1lot83/UPL+pIqkFaQJDURn3PMx9FCTnjxmEEGmKxUIULnpl1U2/yKN/3f4cvexUwVwlKCqUIT8cUXXwgQovj87/tWnMwLIw7BFLvLnj17Ie6827duwzANGf09evQIs+lUgPXdu+9LHN0IgAAAIABJREFU8bBdsmWz4FuhN+V2LRu5sHy0vJNhjIWp4oFINqYlg6gqLMHODwT8XKKwz3MpdhGr+zIzbDm25cvPLCnRV0kWVQ5weQ+SYfU8V0T0HEtxI6MonaCqGO38UmZKaBE+3vwAwXH7nC40Fi/rrKvR4JhieYFCl5rogxJhzWcjF6P+FG+O+ni+d4a351Okdj6Gaq118Nnv3EO7VYISz7DWrKBuGNAo9KY2iY3sGrPhGM7rY7y/i0c//H+w+/AhQEMH72svgFYqIymVccmH2Gyhe/sWrLV1xLUa6q02eqtraDWbIBFIgEOhAiNVGLkgRwzqRg0LiWqIQoKGDoOi5JBGnETGgBK8u8xycGMf+0eHODk7RblSwbWtbbSqdQFIcRIKcywHtMkU4ze7GL3ZhU/miPVEzKGLotwxZ2gS96JYpuigmBtmENixH1d0ucuMqWWSecGK8fESVMkZjGHSXIOSEKaawrJYsZXrHFnBFmsGMtNGyoy+TgfdO7egbW8Bjg04lkxKjk5OcPDyNX7ns8+EuSzcrgWI+rbp09V6mOJauuro4zXHtZP5VcW9VDgA/xlMXRnxfdsT/W0L2reBKZ6qNNNCRhGmbsILYtkYn798jeFggQ/v3UdvuwQ/cfEXf/l/4+nj5/j9+3+I3/vkOzh98xSnBw9w904ZnW5ZboCDoznKteu4e/c+Wq11KBbzTICQDBLde0mCie+hP55i5oVYLJhSq8Oxa2JxdkoGOgawaroy2+cFn3LhcH24s7n0VHlLMMUbkHlPfLzT+UzcYYwTSFQdKYPVqMOSlZYJ6raM+ej0oFVW3GCWBrNkItVSRGoKO5nADi5gZBHKloFGzZHAvrk/w+VkgHKziVZ3FZruYHoxxfR0Cj0gQDORZSES1YPGTjsyXWUDbuxiNJ9gFngwHdbWbMEuNUR0PBqx1LWKTnsNkzfPsfeX/ycit49SOYNmxrDKCoxKBc3eBozaBiKrg9DqYqYSTJmYpoqwSAyQI1BJwgBKmqCs62iUbDQMAxWKOl0Pw709HD55gvnpGZwkRUXTYbLuxUzR/e4d9D75CKizaBiI9Bz8yv4Ru5gMzhB4czTqNZTrLemYS1l1oRZgihyfgkDEjlGuGyJTtDxtEuBJfStdccwX4umf/xHwJtS5MVCQ+WB01eRlv5LYLhq4vECaG57nM/F3Dwevn6NlxrJQ0yniByECFlgLvaMLkOqurGP72k202t18jMPnic6dOEH46iV2P/8JYm+K1XYVuhoi0wOUWxaslQrQssCAmjQPWRYQxmw16eta5isvh1XLiIQiT2r5Ub5uSb8KFqOrlDZW/nOyfmVhpejog1oGVHbz5T1gv21gqliwiwWa4IenYLIFn3zyya895ivWrKs5Vvwc/8x4BEYebG5sYWNzQ55LhnqyzoWFw1wPd65dw861bXRXVuT6YaGxsEVkDriJcqsTmRwt2mRHODrKwTQLasUcIEng+WvGqhaNRb4KE43IyhZl9Byx5rEios4UL0PuVs3xD9mMvMCehd2E3wUg5AZHZoqi4Gaz+e4MqhyZyaGBp5BE1RAkKQKmnVNvpOe5enJlRZFoR4VOCUMkCYvVNZwNPfzHH3+Jv/rpVwgUG9V2C9duXce//TffRb0sUz60bMBkinDAaHRD8pbSkrWU9GXA5BIHL59g99FDXO7tIxhP4U4X0G0HWamCmWbAWd+A1e1iQVaYYuzuCiqVukQ11BwH3aqDGtskmElIUCv6Djr3GKZsIKJbkkAmDiWigK43YX6lviKBz5aC/jmO+2diFmDsxMZqDynXljCCI+r7WPRRl2/3cPniBYLjExgLF04YQgkDWWvo2kwNFRGDmIkbJUBTQVmzxCbDMR9jHwpAxYdJK78wiZJwrsv6Q42d7CtZBFMJRZtK9zJ1xnxFIkVHrOqYUrZl22jeuoHNTz8C1leQlSyM4xDn5xd4+tOH+N7974rOkNdMkbv2bfv3VZapODAUeVO8PxmNwPuRWinGdPD6Y6hnMWL+5zHffw4wtdwY6ITieI+kAksw5SNUPHj4GMPRAh99/D2ssLNMj/DXP/wbPPvqBb7/8Q/w6Z33cfD8C1yefIV7jEboONh9+wYHhxM0m7fw4Sc/QK2zLisAY598SmdYy0BB8myKs+FIMlCiMIOuWqiW6lInwPDjFR2oBjN4swW8uStRAhwZMdSNPVWBFywvGhs12uahSNYQ9y6GR9aqLckl8tIEc9eTE17VdtCqNqD4AfzpDBEXZpWZIiHm/kJceI7ho2l7ecaSpaLdqkJxdIT+BCeDc2hOCd21ddi1DtJ5jHCawBaHlpk3t1vSLZOH0ikh3GCCiTuDH4fQTQed1XVYdhOqVsZ8nkEzKiiVm5g8e4KD//AnSL2hlB2Xazrsiiri6Up7BYFWg6/VETmr8IwmJoqNOdPRqRUhYGT6O4EKeCoEyrqGOlkqXRUXZdbvywJ5/OwZY5wl84taK09PsPGDj9C59wFQbeZCNtsRlwBPgLPpJQ72XopmiW4iu9ZETN2QzgBNCq1z8S7P8j4ZwyAUtopgytRzdiq3tNMJmsI2daRxiLm3gFYq5WLPokNPBLi5sC4/QORloVwYGAtIlo9amsPdl1DDMZQklGuBolHxc0oHNkWr7Ii7jjt335POQHFy5pkkUF0Pytk59n78N3AnQ7QbDhQpgg3gNCxUejWojEtgvD4X7aJ2pwjf5HzzG6nsch38JrAzd0guBerLok/B8tIbyUBGMnglpKgi0xpQjSoUztA5Brqimcr1hTk7JaLnpXbrV1l4/65f822aKX6/YtTHRZyL95MnT3D79m1hXX7tN9Fq5q+1iGUp/s1YBtvH8HKCjbVN1BsNaR84Pz/D02fP4PuePBcETd3VLu7cvS3aJM/NC4cF1HC8IdNVGgJSqVGSUZPKn5VJFk8W032U113kY2kjB1NgjhqLvnPtG4GTuDPlNc2F0rzOeGDIv2aZu7LUqxcWcH7kYz7Y35ef9+G9eyLK/qXMVI4k89w1Xgu6LmsWuyk5OajVGGdArJ1ILRddcdJeEMdSpB4oJkIY+KsffYk//6ufwE8NGLaNjc01/Nv/5vfRLgOlDOAUWzquvECAZBYGiJtVUJ8t3XTRAmriY94/w/GrV5iw0mkwlu5UHxoWqo7q2jo8Tcfu6QkCZuo1OzLeZwYWQc9Ht65jq9uCoybU/gOsr1qWSgepJoBK3Npcs+T3UeTQLPVT3lwOxY9fPINVK+PGLXbYtSSqJg0Jzliaw8c/x/ztHo6ePsN0bx/WbI5KnMAOApEkEEzFkgEFBKYqoaCpnb/GekxFJ0OMCYnVrwN5+ZgYZCxBk2T1edXw9aZcQQ6BCSomK8g4muS1ZEhANDW+bN1YGAYGBL/dFrbvf4LmnZvIGhXMkGE8meD5F49x+/pN0dNxdF0cHor771330dXctoKZKkTlHIvTTUrxOZkpMlEMvi16+n5rBej/0//4v2R8kKaZ9/OQ3uWfSf3qDHvk2EUstzzp5CWGtNPnX8fxBW/C/NTzDxmN8C6nSB7KmVeJsBcvbxvKB8bFxcIamYinNI1ls2QMIGDqYjjEJ5/dx8ZmW05iL57t4WT/GBvdVbx3bRPHu1/iy5/+JX73/i3c3Orh+Zdf4nD/DL3uNu58/Htort1hMK+khs8SYODHuHQXEsJ2Nhjms3SFVHIIWzdxbXMb3aYBY+ohPn0toZmkhAmELFVHSTNQdypi1Z0MxxhcXkqFCkdAtUZDLnrWknTXqfNywNS6/d1dXA4GaDVbUnvCnCNa88dnpyJY7ax24fouDo+PEPiLnE7XmCUTYG2tBqttI/OH8OO5uNdIu3NUp6Q2VKUC6NWcYRAdK91fAfzEhx/N4UUzAQ90u5RNB2qioeo0odgN+LMIhlWDZjoYvHiCJ3/6P2OlbmN7exVOh9+T8QmM0jWxyAyMAgVKbQ1afR19X4FHZ5hVxSwIhcKWnkCONTxPKPB2yYbqe2gyUiJLcXmwj6c//SlGJ8coGwZa1Sp6N3aw/Z2PYEn8QE00DbLw8fvELo6P3uDN7jOUSpaMVZxyA3GiwSpR86PnYz6dKRKpAFJmL4Q8MDOzTLNEq1D0eLJnLU08RLErG4WfEQhyo1ouI8JY5WIGRjhwsZMqIUNHueSIm5O6uMvLcxydvsXZxYlkDlF8XFSMNJwqttc2cHNzG70WF+EMs4tzRO4CJkcxizlwOcDs7BTeYioLZBy5SLMApqPLeLbRbUKhtZnvksfFjYaPnZsvxwexjJXzjZMW6/yUKW4waahY/reMRpAhMzeMIEHKGYddwTRRUV+/hvbtuzL+iKjBkIS//L4UYCzvBFQ8jOSFq7+Jt6Lrq2Cfrta/FD+Pp1su0Fy7OMKiCJ0n4Xv37onWpBhDfN2/93UichHy9oseeSZ6mUI3wo/j8Rj7+wdwjAq217dh2sy9izGajvDTL36Kw+NDtLttBKEv62yr1YRTKiEKQ5QdB9d3romhhGudTo1OSsYo1+MwxylNAlRqds4AChVBSWMqXyOsYTZFFI+RZSxFdqAbzAWjWN2CottLJyfX02962fJXLAf0hfSJ39p3XQwuL2SN4oj8s+9+V/YNXjNkZMlscG+QcENxVOehkTyrBMyaZOMJnzY6whaMEYlFhE00J0zvcj3PaERRLXhRgv3DU7x4vYf+cCJjx2rFxn//b/4VVhoG6iZQ47Q6ywXncBeSnZRWWzAsAkeKxX05APFQ5s6nUh/2xRef48mL5+La4+HOadRFgD33ApkCWDT1aCbqvPfWN7G92kPVKqFiMdR4yeguc7ykyH6Zyp5ELGfmYSvNQUyS4Oz8HK9ev5IIi97aGlbXemKq4WSCrzEZLZOFg2dnOHj6DAfPXyAdjlGHiipHsJ4nQZ26OGO5v7HuRcmzxSgboDuavx2NMZK3x6kHq7Hi3K3L62QpC5FAV0UXcxbZQVnHUm8ZwMNcKcYhGIiZ0K5quGQava6jvrmJrQ/eR+/2LahMjefr53t48fy5EABra2sywi50dIVekPcf3ws2uGCuCq1dEYNQ4AaCJEaJMJeNYIuGEMYi8GdcBWi/qOiYl9W7RO3F3fqunCl+DR8bhe7F1+X6wbzyRg7ZnASwg5cMaJriX/3rf7n0xQLIwZQqp+WfB1O8MWRUQaAkYIkixyWg4hOlcdH9xwFTMnMRIPUNmJIG8SW04k0RUQej2wgSZiJlePj4K/SnA9z5+D10Wj252E4O+th7vYtGxcR3P7yN47df4cFf/zl+cP8e7u5s4vnDhzg/OMHm6jpufvr7KK/dEao1MQBXAcYhcDFfYLRYYOq6GI8nUDhjp73fNNGs1CTywFgM0UgWyFht4wdQoxQlTQcJWs7YKZ5sVOsYDQdimz45PUGz1ZJTrF0tw6xVRPjueb4sVDxpXA4usbWzjTKDIxdz7O3vy6a4vrEhlmlWWczmXKRLKJVUBOEYTjlBrU746cK0uGAyxJGLcwmaUQfMhqT8IqVLC0htbnqsI4gQwkWQLGCkFGArsFUL2YyiaUdAkLBZiiUpx0dPHyLYe4Jb22uwO3Ug9YFgnnflmKZEToyDFEZjHXpjDRfzFONAhVFuIdVN0SHw1C4dVDw6RyFKDDBlzKfF01gk+gqfoXnEzNSNpBm6G+vQm3XYZQKpEjLpOEyhaClUI4HrjnB2cQjD1LGxtSlMWhZzzGHD9RJZTM0SR1SMDkvgxQEmCx8+G4FS9pzZ8m8phRIWP42RKSx1VTFaZEhF/JubCL4OC+fvwDgCOoDo2FEViXGoLKs95gsfp6NT9IeXAqZkRMNWMs3ASr2JjVYHHacsXY6YjHDw7Akujw6hsxA5CGTMmXgL0W5xA6FBgIJ7jnMdh24jvi7LAlQupsu+PQI2nd2PCQXN+YhR9Dei8co7+JZHlHwRF7t1DhAJimqJmbsBy2UJqK3fuI7mhx8iM00EbHtnSv4y4UjLUujcZLjJsgubLrJ3lOj+fUBW0aNXgKlC7HpVXnDV5s9sJbbVczG/f/++MELFxsDP8U1Oxt/6eHM6J6GGbllozHtw9+0uuvUebmzehBd6ODjex2n/DIfHBxjPxmi2m3JNBb4vLjL+HHe+EPDNuIbbt2+g3qxL8a8CQ1hvQzdkDB/HLsoN1rQEiIOFOPNM3YZiONJVh2wEzzvDeMKSKx3lSht2qQ7dcKCySoThtLw2yHotLQE5dKa6jhBnOQCWGI4M7nyCQf9C4krIlt24eQv1BsN38wgEqYHjvcu2E2I7RRz8WPhk1EO4YSTF8zo1OsvMPF5/BB7FR/qSFdUUo81i4WLhkb3LYDPBu2TigzsbqJcYC8Pa9Fiy43RKEvw5fLYVlBrQmKYulWJhzqJCwcQf4fmr53j4+AF2998g4j1iGCjX2Cyg8DyKTmsN17Y5hltDrVSBYzDgtwLHLEHLKDRfjkklNDdnoYsQL9Z/BUFubuCaw3qe05NT2UMZNkxgQFaPfy9OT+bp8HfgD744w+4XD/H84SO4FwPUNQNddsCqOnSCqSSWAwnZcLKROYkBhLqB0HYEXHGNyWhMSAI5hMq1lM+GxatCEMU9kZMacenKmDjJ+/84/mPUjULdqoZQulEbKK+sorWxge7WDhyytmXWDPFCSXA2uMDL16/EnFDkkRWgpxjfFQCFvy/vKa4fBEoEJIzbKIAWnyPehzRqFPlSZLyIS67WOv2iOpmro8KfXzd+PnbhVwVTRZAtv1/xeMlW8pqlUYz7L6/ZP/6v/+ifNpiSEzXn2aSvyUwlrChQBEydji9x95N7aNW6WMw87L7cxfH+AXqtCv6L732EwckrPPyb/4Dvf3IXNzd6eMFZ+/EZttc2cf2TH0Bf2ZEy41jVRCw9jSKcjyboj8d5NtB8jhJPN7wop3PJTOo2GjATF+H4LK/LY+eaaQszlVAfM1vIyI8FuJOLc3FznZ6fycV2cnqKWrOONp00nTZiumGyVEDT4dEhNre2UK03pGvu/OJcUDRHCSur+bhiMiNFWkWjWcZiMYDr9qGqPI240LQYZdp/dR2GzpDJGkBApTG1m62iVFtHefgnA7ViFkMvoFKESdaBUgzmS7ExWaMr0AAjii8mMxztPgMWZ7hzaxuOY2A87sMP5iLp4Mx+kWTQynW0tm6jurqDYaDg4GKKWLFgV2pwQ1/cRFJaQtuxoqLMsFMyaXEoYwHqLAjqmJ8iszfPzVm6spUzUnxcUSKAKlNY8xIiiGYYT/syWqnX2fvkQFV58i9hOnXhUqdlqhjPxxhMRpj6HmLFRLO7iVpzE6peh0KBZtElmkkMvWxGkzkzhpejtLzNdmmxocOGz2UOJjjasDRNABXFoxTLsguM/VvfiIBVKX2ulcoos1Cbdmn+jsxEevA5Dp4/F2Fs07JRpkZQnC4KTJPAMK/yIGopRkOSV5Vwk+SYhwwCU7E1WMzSyDiu48/mWOqb+j1ZrWWpyAGUbLKSVZQ7hipqSQT5Wdm5AqbuyRgk0HMwlW+wioBdAqoCTMUKx4DvYnl+fTj1LjB1FVjlaeB5vhJ1Tcy2+fDDD0VQS/BUBPcJU89jfIEsfjEpJa9vGIU5e69pmE4ZgMl+vjE2upuimSJT9cMf/bWEtTIclq+RxqRrTcV8NhWmnT11fCEoYm41mC92E7V6Q0wSpumgVq2iWnFgWQS9bP6NIWnAFF0TuRjc8Gyk0xBRNkCcDjAez5GmKpxKE5VqG5ZTz3vZRAOXJ6iLQFl+txxKEUzxesirmvKPNMss5lO47gIPPv8CvfV13Lx1W+qO6BgTfWqcYBFmmBFRke0gU58qcIMYc8/P4z7EicpD+jcAlCCU71Gqw41U6R8lwOd6SGdspVyS63W1VUXFAioGx/8pqiadfBGixUTy/krlumS98eAfi8aJwC7EycUJ/uzP/wxHZ0fSaZhKcCyjZBh8mmA6dlEptfDxBx/i43sfYr3Tk0wqKhxszRQgJWM0umtlXFrcH/kFEUeBvP68noaDYZ6VFIXCgLfbnbwaZvnvBAAUBw2O2icjDN6+xeHrXczO+kjnLlTGrSw8VClhoIGF9z9vuOXawtuHpiRvqc9UyFTSqY0YKp2F4jzMOyTJSHM64zObir+HYQngZI4hNaoMZbaqNVSaTTitNsx6TSJYjFpNnH1genxxOJK0fUV+N47HeU0T+JCdIlgk+ODb1Z6+q7dMEY5Z5EbxXiO4olGDlUbUYL3//vsCpH6e1SLQKpijq00Ev8wQ8euCqV/ETDFsl+NwrpNcLwmm/uV/9Yf/XwdTV7Lnro75lswUe/m44TF1N5X8IIIp4MHjr/D27BQfsSy0vYYvHz7Bg598jsTz8cHtbfzedz+ANz7Cgx/+e3x27waurbbx/MEDDE7OhJna+vC70Fc2QT8H02FDVcc8jDGYzCVHhTtsFmdwNAuZHyFZeOi12rixuQldjXB09ArjwRBr3RVs9NYwG41xcUqApSAKAnz4nfvYff4cTqUsvUzVeh0PHj6QtOD13ppcXDwFnJ+dwVvauzkSrFYqGAyHQplTvEpalKwWT0CzuSuOsGa7hjhaYDa5QBTN4M4HGA5PpbKgZJmwTQeWUYKmmHLylXepJODhVRWAkWkJotQXN1sWhQhnHlSy9JGC4XiBwdxHZpaQ6Cbi1EWroaNSNpDEPhasPFBYfppi7s0RsQOwXENlZRO13jY82Di6mMCLlbz+Rc2k8873XCRBILleBCBkN5Q4wnq3IyJ16sQc05ANiK4Uz5/jqH8k41YKWVNWoSsa/HCB/uAcC3+EIJrLc8UsJ6fUQLncgqaU4QUhnJoNN3RxfHEiyeULZkvZDWzsvIdbdz9Dpb6FVLGQpMwnC5euKjJCufiXIw5hSAlMOCoRgESxJ0d9TFJP5fehhZojA44yzSTCipFhrd2E7pRlVMTTIzdTceNIIuxyxjab4/zRI+w9eQpHVbHRaEGbubDIfMliLXJ3YaYoehetuMpqjKtgqrDRa/nIdqnpkgWpyO4UxCSK+xxGyQRpObaU2Z8Ci+7HJZgaJbEwU9WPCKZ0qaPwyXrJ96Qwlo40gqnlNEps+P84YKoAUFxoOe7jPcVF+vPPP5fDyEcffSSAqsi14X0nIxnZ/H/5YybTwBEExzhk8an9IDtBEe36ygbqtSYm0wn+5ic/xvMXz2Tcx8JiyZOLQswmY/HgsRtytbuCFsOBK1U4Tj0XZQeRgO9SieuAjkbDRrNlI45nkjXE0e9s4qPitGHWeoCvYro4QJgNoHFErVlQNAuGWYZVaYoEgutVHsKav38NmuXa5XAsd4mJZqsAWnEsj3f/4AC7b/clof/Djz+BU6nivD+QTD/FrGLBrLoglPuKIzvXjzBbuJLs/3Z/X0AHfx+dMhIJnVxK+nQHoebA85mzx9T1PDTTMGjeSdBtVtCq2lhtOlhvVbBSz8OTZ+O+hOiuSLyBAs3QBLCSVZ0Fc7w5eIs/+Xd/ikXownQoA4klrsBgVlcc4vJsjGgO9LqruP/xJ/jeJ/ex3l0VXROrsrhOM7ZFJ1ukEUzlo1GBn2QsEt5LnNidYe/tnoBxGg7ILgpbRV0bGSZ+DyMHZDISppuPulSW6S48hOMZZheXGB2fYnpxgXC+WKZC5+aDPGphqcdUVXEN++xo1NizzLWb5qY5At8VYFNix12tQT8i3IhCdtZndeUQTsMDM6gY6mkwcoXME6MIKCnhQY8UPEOGZezPzncC7bwTldcD3ai8zmlOoN6QukOCKN5P/N2u9urxeSpGenzuiiRzfo7uVqaeE4xRK1X0QhYMkfRKMsk9DOV7Xw3t/Idkpq4mnxdAjM8hs8W4hgqeTZOvf/4/ITBFzZSUInztSpKgRV6kgsTzsUuQZAjjFA8ff4k3Z+fYfv8DZLGK509eYnB6IcFxt7dX8Ee/9x1ML97g8//073D/7hZ2Vpp4+egRLo9O0Kk10di+gaTWlpRu5nEEmYKFnLYoVKYd1pBCYsYVlKBjo7OCa2ubCGZzHF8cws8YxqdiY21dFkkCK+oQqH0iKn/v3j1ZfKmrYE5RtVbDsxcvULFsSVv3PV+obv7GPJ0WmRtiTQ3JTPB0O8fxybGcrHlhBty0GSvALBHGAyAS/WTkz3FytIfJ8FLACFN8GdlAISuZHOl4oiCV6etKAsMxUW3mQaA8/XjzGcJFIH1+k6mL4/NLYZso9napMWJIaYlMR5hrFjTS02F+Ejc1qJaFKVk5fodyEz5MTDkKCDiKcxGHroA86kZ6K13J5wpcF1WnhArfbRu+u0CjWpUahvPT03zyiwjd1Yq4jngSn04XCKNUpEJJxmweCufz/BX5HfUKfC/DaOiJu67SsKDbmgjs50GE4czFSX+BRWBg+/qn6PbuiJ6M4z7RCmp5jYShq5IyX5xamOckNx3HgAKmqP+mg4mJz6EAqpy2B+wwQCeYodduAtVaXiHB30YYCuHnl266DJi7GH31BAfPnsPOgF61jjKJCT734hhcZkmpeU+hiNQl76l4X9oal1sjT9O8f2SRW2ZnFVlDUj0i45+/DaZ4nzGygXoyLryjJELjxjVUPvpAEroTXYVP8fSyjkPGnMsRX57SvBS5//oE1C/9l+9iprhAckEu3EEMCCzEs3T1/fjHPxbdFB1XxTimGBcu285+8c8VFpJdjjl4JjPBnjuOA7g5MLeICzGLuxnU+vjLx1KVlH/vnA2ajEby2m+ureHuzVtYW12RQ4KKMgI/E+YqDF243kRG9u1uCdd2ulB1nzZVHB0eYe/NKRy7i48++B2sbt9Dml1iEp5BVU0wNkEzbJhWGbpFk4Al2jmCKXF28rUudH5cUyUZP2dEJDOJF/GSmcy1ARqePX+Jo9NzlKt11Fsd0V5x3Q2VCqaBif5wiPN+H4PxTFhy9vMRJJEFIyChq49aH+Y58fDEkXRilhGQXaN4UQBefh3mI1CW40SoljT0mg62VhrYWqlJUfx9lgv7AAAgAElEQVRiMhb90TbTuznmIpjifaBkmHgzvNx/jf/tT/8PLCIPVrUEL8mNOhrdcUmExdAHPENYqE/vfYg/+P4PsLO2CUvVZMLAGANGK1MeYsjmnl8K4lgUVjcRlubVq9eYTMYSxMr0ePn7JavL649ZYixVl30qYcNFCMpW5WTCkZ8IzML8PaTOlGIz2cWRcU0hM1IAqjjG4OwEZ4f7sAwFO5s9pvXh8uJUNGJBGKDeaqG7tiGO8LEXQrMddHubMDuruTlHXttlgfkSVOdl9nRB55onusipuRKmWVYMlqXzgKgKuPnqq6/EFUvgWGidirF68bHIkSrSzHntc61/+vSptBBwDEowRqdoEX571X1b6K94z/4mwFTBmBXfuwjdzQEWTR80BXH94OEn10z9Exjz5SFoxbiap/5v3vKAMrqvJCJIN+BTHBzG+OLhQ7ztD2F3VnB+cgkdppw8BqfH0KIZ/of/9g8xOn2Bz//j/4X7723h1vqK9ET1j05Q1i0017dgtrp5eTJUzMME47mPmcvxUQZvEaDX7mGttQoTGuq2g3aljtODI+ye7KG9tYKbN29KSe/wcgjPdcW5w3He691d3Lp7W9KReQGTemUatzufI5q78MZTdJptLBZzWeQJlo4Pj1Cv1VDpruQMQhBicHKCk5NTORGwx45U7sxbYDGfyeLl2CZajZpQ5tF8it0Xz5GwxkRlBpUiQseUmSbLCybk6VBJUKqV0dvsobLaloUhnk7gThayKfaHY0y9AO3tbej8XU5OcHx+gjj1sdrr4NbNa9hY7wqgCiNPQllG86kwP9XWCla3ronWYR7E+OrFa/zFn/85RuensE0T167t4Lv37wur83Z3F416XdKTuXi9fbMrjrxGo44/+7M/w3Q8QbVi4L/8F9/BykoX7iLEixevMRpPsba+ipu3r+UieDWWXBUu0p6X4dmTXTx+/FLCD//1f/eHaK+2oFkm/DjFYLLAsxfHeP7qFJ3uHaxv3APgIEvNrxdRdnhxM2CCeb6oMgqBH79hpgiIyGqY3LS4OFIHQaaDShjfRXsxRts2kfFUx3gFsnB0S0mNA7UQMYOfobghBvuHWFwMUNEN1A0LpYROnmUYKMWnBK+k5JVcGMzHQR1WnmSegyrO/uVULBqMfNSVn7Svji5yo8fyDJyTY8tZl9xxuiX5QUq5JGCqeX0bjQ/fF+dgpCsIOUYQMJUvv7lZZFmvIaXHvxkB+rdppq46iQq3mrBPUSSaDYZUcmHnvVroOrigyuHiXaJ5bvzUMl4O8OrVS3l+Ofrg2ILsih/4Mp4/PT3D3/z4RxLYWrJsEZzzmWDwK6+N7fU1fHj3Pax2O+IaDVzAnTHHbI4MrJPqY7Y4w0qvhPfe20SSTkX7dnJ8hudPDjCfKNjo3cX17Y+wfncVdodBoIFUUtmlMqxqQ4AK85YoROemLn2LWv56F29SgiKvUQGifnadzUu9NewdHuP5a44tVdSabYRRgr0zFweXERYsV1+48EMGZRAUMSxWkwMjAQkTxgmyeR0KS16ykFhlhIYj8TZ8bFHCYlkGlhJwaZKNZCCEo6XCTl1ba6NdKyHxFyinMa6zsJdMl6EipvFEUzAPF3hztI//9U/+d5yNL8ETdIgUi9CDwq8joz9JoHkmymZJwBTfq5YtLRXrnS4a5Yqw44ZGoTefs5yB5rXBg9N8Mcf+3r6wjwQE6+vrwnpKVM+Sxco1RUYO5hmbIiw0I2g4xs9kfM5as7wgYBlhTiAlhyV+zOMmlmpX6GSqpmMcv30tWWSbvTZUJcHo4gSz8VB+L0pE6gRTUDH2I2ilChoEUk4N86krxgGyW2TquecII7WkCbmOhVyvlprp5ZA/7ytlDhnjGxxHWCZWMlE8zvuP1z0Z2f+Xu/dskuxMr8ROmpveZ1aW96a7qz0aDaAbGEsOhrPkLmckRUjBj/pFilCEFGJI2g1JH0SRuyMxSGp2yR0DDoABuhvtqqq7vPfp3fX3Ks5z8zaKEAxnyOFwWIxiDarLZea973ve8xxDRon/7iei8+v8e44M3vb2tqw7/Ho/FNZns3xnqW8IEbK8X8j9TwGm/N/hvb6e/oGvJR8DmWrq4n7ve7/72z3mcznK4GjigizFWwK8/8+gRV4YEhUoYMqSxNcHjz7B6uEp4qVhEWdOjc9gbHAI7//4x9hde4L/5vvfQUA7x+P3f4S7V6dwbXYClf1dVA+PmamGTK6IRCorYaAMhmOXnGpBtAE9zZZYhEK2hIH8AFydvnYbaYbDaTpqahvpwSIGh4ZE7MvuKy6uTLzmBd/stJEvFjBLxwQBFWlWVgpYFuqn5zIyHJ6YlBwWilMpdDxjqi8D50ZGPXq23sDp0ZEUBPNC5PgvkU6g3qrJSZkuMZFaK1EMSaptHOb+Pk73d3B6uANbbSGXiCHDlHObQlEDTthbdGKZFEpDZSRKeQ9MddpoVOvibqu12mgZOsYuX4KTiOPZ5hqOT04kuZyJ7KViFhPjIygOs0TUQad2ig8+/BB7hwe48dodvH7vvrB8gUgUH370EP/L//THeO3KFUxNTMgsnrk2nM9/8viJiOqnZ2Zks9ve2kZpYEAA6CePHomrZHgwgzdvz4oA/3DvGA8ePEaz0cbs/Ayu31xELBFCMOwgxNA9NyCp7R/94imePl5FMhmXQMD5yzNIZtKiMeDrurNzjuWlPYSCReSzUwi6tHMqAr4IPAOwpBMxJBS+F9rphYd7wISLLp1zXCyl8qFvn2YKMkGQovZQ0juIM4cqHBQXnE77PtPumZauGzB1E1GO/gwHbkdFLhKXKp0oQYkVkM1aWBeODGTEQWjnyvXDjwRTsmHyneNoYYc8e70X3SB5Bx5L0S/DFSAlAOpicap8wtPWMFyWPyMRR8PSUZieQOHaZTDWmmDKJDPAh+t1i7y6Z+kEDDle3tqv4+2rwJSwCQw8pB6nL3AVN1Q4LKwVxw1c6Mn4cpHntcbnVnJ8vgBM8d+5yJ6fsx7mWDZYuR6Hh71yY4u1QF5SOe+N//zjn8jvYRcfx7lxjmq6XdmgxoeGcWVuDtlUCo1aBfVKF92mLq7abJaHLXZKnqJUDuPSlREYRgMpJlN3DWysnWJ7owa9G0UqPoz5u1cwfWsesSgzBBjayGuDDtew5FKJu06Atjfm43r0Cky9CnDtp5l7sdqvmAwKxCPxBNqqifWtXewfn6HWaOO0WsP6QQdHNUoXowizyy7C8WJM6leUaES6BxWO7sm88dBhc4zKthIFIbLuaWo3Q3IglngFMjpsbIiEEQm5CFgqFFdHOZvA9EgJAzmus11kXBsL5ZJ3KbMHnNedEpDGhr2zI/zlf/6P2NjfRpdjtWgIPUuXAEvDsWG1XQRa7DEN4/rlK7h6aQFRqinDIcxPTom0gK0MBFOcMEj3oEOgRx1ZFxubW8Jus/5kfGzcqywyDbmuONLztyiO+cgC++42m+XsIkCl6zAoo8QAx/K6CUszEOf4jQCHhzSyRHJY8wgFhUGinQba56fotWoiyI+GbOjdFuq1c/mafKmEVGlA8vbMUAyxXBFKMg3DVRAIJ6X7U+QI/cgT+bvIFvJA3x/9enurf6wSvlIMP+1mSw72PODz3mGkAQGVr2viPcH7x48cqfQT4H0AxueG4nWGwfoCdd9B67tiuR75DNWvG0zxvvXBG9cHH/jxsueYnQCKEhEv8PezYOpP+tEIym9PNIIbpKD401Pup6DK46pENBn2xny0/puug3a3iw8++gUeLq9jaOYSbl67jdnJUVgq8Of//j9gbekB3v3G6xgtKHjw3l/irZtzeP3qAnrVc9RPzmB1NZgdDb1qS7rlIsk0ouk8grEUjEAYhhPE6MS0J2LuakhEE8ins0gnU4iw1FRTcVypyGkkmU7JCI+x/kT+qq7h4PgIPU2THJJsPodoIQ+r1xUaVGWJbyyBBG+qRAJOu90vJ3UFOEW5YGWzMKs1mV1zbEGtDU9+mXwG3V5buraYQmKohrTVl3MFCeyUdvA9VposoXK0Iw6z2ckRxJMxWIwGUEKSqRWKRaCkU0A85sUbaJp3I8XjqLab2D07QWlmAnVLw8uDbSRTaXzz/tdxsLeL1ZcryKQTuHv3luTL7O5u4T//+G9QrdcwOT2Nu/feQmFwUHrpVlbX8D/8d/895kcn8ebdu7KZFUslCTLd2z/A86VlrK6vI5FMoipRFCEBDrx5//D738fiwgSUQEf0I8tLa/jo40eyRDGfZmh4AJPTIygOMMfL69bqdCw8fLCE05MGhgYHcXi0icWrlzAjvVNZmIaD44MGVpZ20Di3EA+XEA+mEXYjon8KsFaHo1M6Yxyenr2FksWz3ubUz50iE0SGiad5JiSL5sjrY2R1Toa2attEIBqGyzwx20Kj20Wt3USr2YbOjkFb+ooR5+MplGWMHKY7L6ggmkgJA0RxP6O1eKKXpnjZKz02ypO8ev8nCzq1VA4Fs95BxBtHeHlDr5x8Pph65ez7dNITYpUJF/RkAg2jh9LUOAZuXAEtmBbzzsIB2BxrvgJTr7SzCNu/GTB1MbaA4wl/xMfrx9dzUEfFkQVP2vx3gvnywIA3WpfcHm9sI1UdkhKuifaqzr6zw0N5/blBjAyPyPVJ1kIzeqJlY03M8ekZ/vqv/wbLyy+g0D0aUqTv0zYMuKaJ0cEyLs/OSvr/0cEeWpUWTNWUMXmhkEA8xVFuHbmCi/HJHKJRW/SCpg7s7zSwtnKO6imvyRKy06OYff0G5ucX5GApTBe7/BjLkkxK5pC85nLdfhqHISNeEf/1mUpB1f33V2MhapKYmg05VG7tHuHBJ0+w9HINR1UbXTcv4nGCKAmM9LxosmnzeSVISMSjIm6ndo/i6gjHzaxeinGy4IEGXqBh0U1FEKXrsdeGa/SQjgYwXEhjcqiAYjYBtVVDwjJxY2JCWDYBUwT+lDUEXJy36nj/0UdY3lzFUe0MmmuhRweebco7eiFEtTiUQBgL09MeoE0kUEglMTcxgYFcVvyN0TDHktzgLXlOVLWL/YNDbG1uY3h4BFPT0wLECbI8wM6kPCbX9+UofYLPB1Rkzsj+iyCbIZt02fL14ChcGCnv/uShW4BlP4GdL03I1JGyNMBQ0To7Rqt6gqDZAywNWrclB6sYi5jZpJAtIJIfQLQ4ACgxdDUHdiAumVocUfpidQIcAYtyjXsyeb5TsiAZZzSUkJkTLZ0Xy8D7h2++mJzsLoEVM9wItAgw+X3UV/khuT/4wQ9kDOrHD/gRS1xDfRDjRy5dFJj/Q6IR/FHjF338IjDFx0Z2V+JkCGiFrXLw7ncvRCP8X3/yHyQagSdbIlHvjw8LqvZEct5/+yjVf3CCtpkzJevuP37O1JedWNlRRSeGV1Hh5dZ4p1zvnawUF4NWpwMlFkUoogj1ShfNh4+XMD63iO/+zvcwNpTA2YmJJw8foHV+gPHBFLIxE3/7Nz/EvVvzuHfrmlysjdNznB+ewKq04FbbIuBTkkk4Shx6QEEokUYiX4KBsIz/Gq02iqUBTIxPSpIxL7BkJo+zkzNZvArFAqL5nMc+UVBEwNTtoNVty4JWYl1DMi5jO9owvUoSzku8hUVoBAatmayUCIrDJpxKon12LsmxHE3w+yKKglw+i263JfqgXk+DbfKEzTgGF3ElArPTRjoSRiiu4Pzlc6w+fYCFmXGUp8eBTsv7+0R96rEUtNFSbMlbjSJULghnzQqebrzA9a+9ga3KEXZrx7h27QYWZi5D11T8p//4I2Fs3v3OtxGNKnj+/AlWVpYwOzcj2hF21/3r7/+hsEXbuzv4d3/8vyIJsmdDuP/2fVyWmg12ALbw5Nkz7B8eyiK7u3+A8tCQNK9zTPrtb38bb965hlRYg9rp4NnTl/jwFw8wO7uARDKKdruOS4uzmFuY9Oz/wTAODqt4+OA5MukB5LI5PPjo54hEgrj/9ptYXLwGSzVROWpifWUXrVMdA+lRZJUsAhob3lmDwcobB8V8RoIWBYSIaNtzRskp0vFOO7JYydlTOoFk8yTrRDF/ihojtQOXo5YwBf+sQlLEUXh6copupwdHZySFgmw0iQzf40nEk2lUTQfRXF4KZXU6eMiE8PcSNCmKiMDJTAkjQ02P3x1GTRPt4VGGQwa9aAQu5rQwy+L5qZ5G8tNEV+OBMj4+Zg2RZUjkUqj32hicGsfE7WvMTYDOeIYInVweM+WPB2RbYEaq009q/oIb/fMyY14xJl+RT/X3YaY+79f6tm1f9OrXqPCkzXtwfGQUMTLedFQxuzHCzLGQ9OzV6zXRLU5OTWJ0dEzG97JmCkhlJbEu+kGGZbbbXXz88SP85Cd/i3azg+HBYY+hZNdjt4Pp8VHcvX1LoMfh7g5qx6dwdV2K2SMxB+mMi9KAguJAEIm0jWSqv/Y5EdROTCw/O8b2ehWOmYaVz2P69Tu4d++e3MMJrjmsMlJ7ssaTKaIriaM3ySGSaVL/dec1IxTk59kYyb5SmxqSHClq5yj12d47wfu/+BjLm1V0rLQ4+wiKyOSHIzG5JpnuT1DJ2I5kIibAxCWYcag7DUKJccTtFdDz/mEOHtktRaFLMijMlKN3MVLKCJjKJyMYLGTQqp/BajRwZ+ESgsxUYbgyi63597FCK+jirFXD2s4WHi0/xerWhlRjaQRTZA21MHLBIqbHJjAyOIhSJoPBYgGTw8PCSmVYUs4KLmZYsWaaeifHxC77Nbd2MDw8hsmJSeTobGQ2Ud/ZyWvns66yi9efxEf4o1TP6eFXFXh9eyLcDov+jgduHo4ECNsuzG4LaRZek2DoNNA8PcTZ7iY6jTMM5BhMHURbVREvljE6f1l0UnY0ASscg8ZuMtF/Mj3dyy7zTQCiaOw7OL2687422b/3pJrmi7s1/SwpX6PI9YX3C4EQxebMdXv33Xf7wbSfZlHx+wi+vuz+/6xm6mIEyme/77PPu//fvj7q4kcfIPlgya+b8gAWt1zW93iMtg/2vvOdb3065vttBFPsmnJlxtxPVO5H6HvCVir+TWRyWZi2KZZXzTSEATo8PsRJpY5ieURyphKxtARo1s7P0a4dIxVzsLP+CV48eR93b8zh1uU5hCwTrWodpwfHCFY7SHZtBKNxxNJZuNGEsFJKJotMeRibe4fIDgxKgjeXW4IaATsM/EMISjCCQrGIyEDpU3Exj2W8d3pdCXDkTJanTJ5iet2u13DPOACFtDztmF4DOS84gl2+8LxI+cbiS9KqXMh5gUWZNp5KijCZNLHZYyhaD7pqwNC4idtwdBVl1qqUCkDlBJ/8/KdonJ9genwEY+UBWBT7uY5szoSvUu7M5HbLEos0XXdto4Pd833c//1v4bhXxYvDTQxPTeLajdfk7/m/f/hD2Xi///0/RLFQwC8+/EBO9FcWL+PBw49FX/L63ddx7/49nJye4H/+H/8Yi9OXsHj5CkbGRlEeHBTR6sNHnwjYGhtn+GEM65ubGB0bl3DTh48eyeMeLGTx7tffEpDy/vsfY21tC2++eQ+lgTxW15cRT4aweH0BpVIRjVYLH3/0FBvr+xgempLE5NOTfRh6V7J93rxzFwMDg2ifdfH84QvUDjsoxMqI2lF0zpuwuh3Egi4GixlMToyJY5SaGJ78ZZkhQOGojg4U1oMwkimRRCqWlNGObVjQVXYyajCYZ9VqiNuHQYhZtrcXcmJBr9EhRZs4QwXpKKI1W66nMALxBPapg8jnoZkWVLJeZCaZQyRlrBG5Fv28GbJiEpRIrZMUMtMN5LmKNLoMmcgcYR0Hu7w8YTL/N3UeXNB9UCXUu6mJ8D5byEF3DAxNjGBucUHGJxT+Goxo6Bft+olw3hmbuWD//MAU7yWyVRIV0mc7hXGq1/Hzn/8cx4eHSCWSHvMrp/KgHIyojcnl8mKWoFaGZbLyxnuGGV4mK4mYlcQkcp7kgzg4PMEnnzzD6stNqF1VXksyUa5lYHJsBDevLkrQ5PHBHurHhwgaKuKJsIz5csUwiiUF2byLWIJMgeqNkYJx9OoBbLysYGudo74I1HQOoaFhvP21d0RUH4yExOnF2ACCJD5WbtJi2ef4TwJdqaPja+/Vi3iicx9QvUqeEleXGH38wndWy3WAze1dPHmxj52jDnTTRouic8MSrSnrvTgxIBDgITMej4kInUcPgiq2DMRiAUQjHGN5TBZ/D9lnfi01VcmYIsfWMQbSJhWwCLqQSaDTqEBvNHB9Zk6iEfine6GhrjBTtqRbBFHVm9g+2MPq1ia29r3Mr2a7DcWOYiQzjnwmi0Imi3I+h8mREUyODKOQzcAxNGRScQFSXM9I4K6tvRTDD7v8JidmxPRDgO0LlAWC0IAi4/PPPznwGaVLzj9oiAbYy+j0MqL6afrcS3gPkjeQnCPqMF3qx2zpEGSOn1U/R3V/G7UTBsWyBissMpdUeRjD85elYssIRWGLeYSECBsTPPb8FZDy9ci+jMYTBXhvr8CUP/T7/LyQiyO6i448Pi8U6ZP19fWE/oj9otj8YibcZ5+13xSYMlnxJWCKLCKz/Bx897edmXKClpR3spqCVKj3sc9S8eSjaUhR80Jakt1SNt0jLs7Oz0QgyBvZtoJwLA6+FLSbDKI7QNBVEXTbsLUa7t6Yx8SQByYszZRE83jbRF5jfBHljwEBUsG4R6FGMjk0WWkQjSKeSYu9n6wYN9fTszO0a9QjZTE2MY5QLiu6Gb3XharrMnLiBUJBOsuOuQAL28bTaoidVhY6uioFmbxZOVqLSRhjTIJWeRcQ8fN38dKmFos3YDyRQDGXQ4IOMW4KzTbaHebNUEMTFB2O0WOQqA7FsVFKJ2F3O3jx9Alcy8S1yUnkEBRAx04tkYlSA0kNj6aKE9B2dHTMNo6aR/jWf/EumoEeHm0+RyAVx9ilBZycnePBg4eiIfjed/+VsCI/+9l7mJ+fFdfUzs4Wfvbez1Ao5PD7f/A9GZP8n//7/4Fr81dwaWFBgCNzszRDx8cfPxSa+9btW1IAvbSygtm5OSxevYq19XUR9mrtDn73a18Ty/f7H3yMdquLO3fuYnC4iM3tVewdrGN4tCQaqmarjQcfP0U4nMSd1+5B7WmIhl3s725B7bUxNz2LK/OXYLRtrD7fxMlWFclADgknhtZJDVqzjngIGCpmMD4xLqxkl9U+uu5pGkLsrWMmmOmV17pAJp1BNpVBNByBTfDT7aGna9ACDqqNujyv8YiC8aEhTI6OiBGgXqlC76rQ6IJi6jpfO1aHOC6MSBT7gSDiI6MS19EzLQSjCbgUkyoRSTUmuJPFiRcHoxakLi0oQEgzVSnX5bUkox3RczB/xtt4FIUsb986L1orf291kaRzOmAjV8jCdi3kSzkMjw2DmsagwrEEA039jKq+eKxPdPB+/TLN1G+KmfJPnL5+wx9BPP7kscRYjI2OCpjyCpMt0f0QIPM+5D0XiXodYh4T6Z3eef+4dpt3pmR8MYXcMF3s7h7h0aOn2FjbQrfdETDFcTHB1JWFOcQiITQq56gf7SCgt5DJJDAwkEVpII50NoB4wkQgogMB3dPUMOutFcLuRgMbL0/ROLfRSmVRj8Tx1ltv4tbtm0gkotD0LiIR7r6eBsYrkA3JKM1PxyfoY4wCo2U8hd1nRehearowU/RTiLTCI1Q6KrC+fY7nL/fEnMKieYYmd3WO06ijikvvJfWWXii012bBazIaURAJWmCut0Lxd5Qaqxii8SRS6SQSyTiK2ZRECeSYf2d2YWst5NMx9Fp1mJ0ubl1eFJbbcycSTDmeEJ1aRO4JzEii867dwmm1glqjLvdg0FKg2DGvtDgYRD6VxMhgGYOFAhIRT2NIjZT0m9sWNjbXsbG5gcHBAVxbvI5EMusJymng4ci/nyovh2lxbX4RmvJG7D4LJUJ0kTL2pSy8bXmApZuwH1HAmAWJZ2Dhsal7NTe2SqcCjOM9nOysA3pXWCyO2vOjk8jOXhLRuSSmR1OwWR8jGXu877knXABVPnYSrNR3E/snIU+L3U9k/3yA6Oe5+Q48353Hr+YB+4MPPpDn5J133vHIhr5Wz/+6f45gyqBmihEYZKakFsnG7/3eBQH6byUzRTAVtBAQEasPpryPnnvXS4hVdRXhaAhuyJWFfe9gD2vPn0Fvt2BZIRi610dk6kScKvI5zvAdDORjmJkoI66E0Gu2ZYaeiCYR113EraBojnYPjtDs6SiPjiM3MIS2bor9tNnryWmAFzE7mXhRkVq3TY7HIMzUq2NAMNAPpuNi6yLO8DKW+FaqYsEt5vJyw9SbTbTUrmiHWHlB8MUFgPCGPy+ez6FZrQqDxF4/ZlQRWNHRFQ+E4XZ1AXRk6ELRsORYUbTdERF5VRLZ9U4XE4PDGBsewdrjJzjZP8TM6AhykZDnQqJll5spRauqKpoktdOUBOaO2cBedQe/8199B+FSHMsHq6hpHRhBWsEJ7BxcWlgUDdL66qZoC3iCp3iep7bNrQ2xRH/729+UhejliyVEwwFkM2m5yYTNiyjikuLjGxkZltEKA96Y9n7jxnWZzZ+cnKJVbyMdzaJ63pCNKhaNozQwKMLzTq+OeusEyYyCyalxYYF2tg4xPX0Zb731dQGy2ZSC0+N9nJwcIZ/NY2J8Ct2mhdWlXWyuHEKx08hE8lAbKuxeD5Ggi0QkiEw2LVUy3liPwXhetZE4pchQ8eaz2eXHugrm3jPjyRaGkBk3Oiy0yEx1umDj2dTAAObHxhHQdbT42uq6dAVyZGfRjmx7otleJAp9eBzD164jkc2hpRlQbRca+7hoOGDwHU/FXBIpnhSnpimbAjcwg5tSISuaBo5eQmS02O6nmeipuoxp6MCSMty+60tE6q6DRNhGwNaQy2Vg2zqSqRiymQQMQxUJgGhK/FPthTG8x9r4kYWfvxj/Qz77q475hCHu6z/8xZ0nacaWNJtNzM3MoiTXbL/brL9hE3nypOrLHfzRgWheTdsAACAASURBVGjP4AnTTbWCcECDEklAiTKxOglDtbCzc4jt7T1srG2gx2JzQ0Mpn8HM1DjKNHs4JrqnB0C3gXQ6iXK5gEIxgVCUDqsuENRga0153RiY63RC2N9pYWv9HJUTDa1UGq1kUoDU9MwkygMFyanSjR4UjmH7mTl8fantpDuXh02Ohd1wAnYw8ip+5pXiyd9b+4YFMrJkmwheOBkkG9TuAnsHFWxs76Hd0zznp+2NAimT6GqGjBV5WOLvpr6TjDydzrEg0/I1Ge9FWLuVSCISYxGvt6/TOdtp1OHo1EY2EAvamBofgq13RbZw4/JlAWm8bvnHU5ogGWnBAFRDl3siiLBABKmBlkgRnhJDkntK4MIRPAEVNVPJGMd63rJtqKqM9vYP9rC0vCSH4yuLV5BOZiRmgiBHks37Yu5XwPrLRtOyrvbZHwFSfR5XokSkffpVPIKwViK76D8ZDIfmuDlgI0TtFPVSZ4c42VyF2arLnkCgXZqcRmqOTtskuszfi6Uk2Fqh+cAf3PvdjBd0Up8lpF5RVP3Jsu/u/ez9+lkwRcB+sU7m2bNnou/97ne/+0qD5LNZvgD9i9aA3xgzxUkOo4L6Wjiu5+9+90IC+m8nmKLIluxNEEHWB7iM0qcgri+a5Jk6HICq9WSMYXNyHnRRbVTRONxFzNLR61E4ypqRGGyWWsJCLpuAZbeFSg+4mtR+8PQcCcUQZZeVZiMdjoH1H0+eLQvTs3j9JsYmZuQERqdMvlgU8SFtsmRZGo26aJqoXRmZGBc3Hy9IzrwDkYhslM1GQzQTBE8By0Ht7JwWFnH4dJpt6eHjCkJQkSvkpbfv6PRENDVTczPIDgxgd2cbjU4LU3S6jQxLe7na60JvdHHwYlPGZ+XhQUzMTSJdSEuuinT3qSrymRwCFpCNp5FK5bH64DG217YwOJBHiqXIjEmQdMYAAnYArqbBUntQW1U4THYPdrBzvonf+S+/jcmb0zjX66h262h220iwBoU/N12QjWNlZU1cR3QXMUmYY0huuol4DFNTE8ikeAJlbYsKVeU4IuzpVKjrgItkKunFALiOZGpxdaVbhGyeiCCdKFo1G+svd2ST4kgwnkgiEGLeFsXYGpyAhkwuKSe6eq2N6elLGB9fgKVzFNeF6xjeaS8SRziRRbuiYenZDnY3akhFB5FPDcHoUnzuIMYRhWshFPaMD7QYcyTrO268DSEmkxICKjFEiQjd0y4RRHMhJ0NkaT04fEytNgajMcwOlBFWNTQZ3EfwyvA4LujBILocX/M5YPDojTuYffM+cuUyKq0Ozpod1DoqugRPfK5CYWTTGcneSvDvI9Cj5s7l6CUgZgPqUZjHRfME7eytdhedrgrTtCUtXRxZoqv0xn1czyOuioCjIpdNSYVFMZtEuZiDoXVkq2JPmOgtZIPwy5O9VfirjHxfdjL9MtaKC/CvCqZ8F8/F0zR/Hk/RrLp4+959LwOHz6uU33m/y3PA9SME+llTHtvjMRG8f6zeOSJBTTKeEKTln0xgFJZBVlrD/v4BXr5Ywd7uNtjxNjhQwOz0OHLZJNxmFejUBYQXinlkMxwz6rJWBYJkslXZDik7atYtHB+0cXLYRqtuQy3mYQ2WcP36VQFRw0MDGBoZQKtZRTxBbYoXQCiaFo7hOMQSMBWGraRgBphz1c9vfVXf1Rfgi1XVg1jURUkGka+P43WqA3uHp9jaPYBquSiURxBL5yUChfl8FKQLMGc3rEIgxfwlSLF50CBAc+BSiM0yAzJePd7zLTgmAzYPxL0WtFWMlXO4fWMRdBP1GjVcW5iV61SiQCRhwHOqeS5brwiaB1HPb+G9Rt4j8v547+BBpsdrKpCXV3RkAaidFtY313F8cigtE3ML85Ljxy4/h05bgiJheDwHmuhLOb59xfB8DkTopx68Yv9obOFokCxyv97J1VT0Wi2YPVZsBZBisTD1b4kkNAb9OhYUo4cw2anKMc4316A1qmLhJ/AamJ5F+tJVIJZGj5UyvA4DISjiUvX/ZkZ/+PEo3mPwjCj92pyLU76vyNv171EfTPoaKv+54eH3wYMHuH37tkxb/FBO72XymN1/bmCKpAAPGjyEC4Nt2/jd33rNVPBTMOUBqr8Lpvgg6fwwLRZXurJR8b5STRXVrVU49XOa0WDZYcQSWVhOAB3qCBQXiVQYmUwU9fqphEOSkQr0f76qMuwvJhvOyotVWQRv3bqDK1euw7YYutfAyNAIgswwUlVJNH65soznT5+B7W237pNqvyUCeak6sCwBXJ1WW2b0sWBYBMYM6HQ0A81qDZWTUxm9TM1Mi6ONF2W91ZQTViqXRW50WE4qO5ub2D8+xMTUJCYvLYgAu95sAF0Lyx98Inqx67eu4bX7dxAoJOFoXewd7kmAXDFfQoA9XjRkaMDSJ0vY29pHvJBAIM9KBm+kRDUxLbtBgkNDh9FtIKpYCCUsrB0s443v3sXV+9dgJag9aUNhaqxJ0GoiHEqg0eih3aYuh6ORjBSKsn6HuiCW/3JzJ9VfLKdQGIzICJE3N/VGKsMVY1Fk2edk25JBRd3C0eGhiFIHyPhx49LCeLF0glqV8RG2MFcsjy2Ws8jm47DcNjSjTtEOjo8P0Wx0MTVFgXoeYaauh3vSykdAZFjssgqh2wtj5eUxDvd6KBXnUS5Ow9TDcmLn38GSWe6bTEBm2KpXY8GMJ8fLZ5HYAnZ/eW4dEYELmCLI4AGAJ08VUQrVW220d/cRa3cxkc4grhloVc4l+LVraNADLtQQ0HFtsBSoHYkheeN1TN+9J+7M42oDpwTg7R6amil6CQIqiuuZpJ/mws+Rg6A6C/EMOxk9jQfHnr2eCsMgMGUtCDcQRirQ5cWTfj+1vJ8LFFNYXaEhnYzDNTXMjg/jyvQE/V2eM5H0fT+Y1GOR+0CK46++UeyLFszfFJjyO8R88SnBEk/RBOrzM7PIZrLyGntCbc/ZJGNQ6grFJUcwQqEqRxcMhfX0aGGnCUCVoEwGgblmUAq2A8GopJPruoEP3v85lpeeoVY7RTKhCDtFoBpqN+E2696YOJOVCA+2Clh2B6GghaOjHY9R0yx0Ww50VUEklEMyVoY5lEczpeC1O7elaigcdjE5OQLD7CHOgEyOvfqsAcGUZJBJrBCDV9PS8iCSAz/21c8m88d+8vi9pPRP6+a9V5VXCxmoje19HJ3XkciVkBsYhsWg354uOW6GpIJ7pcp+ZAAbDkzqRU3ml3vxNsQ2PETyABWPhdGsnsExukhGApifHMHt65fRbdbQqpzg9eseM/WK4Xi1MXtCZxlviqiRJpS+e7WvWyLLRi0cbf8SWeqPn1huS9f14T5W19cwMjaCxetXEQgH0Wg2USoMiNqdhyRx8/I68BPPpez3QuDpZy56H5ryjyJQBxldXlt8XQjITAPH+3s43NmWdYAsNUfCl+bnMXjzJlqZvLjxIkYPCVuDWznB8eYqjHrFSyJnqv70HIpXbgCpPFTGnipxr++QGXR9Z6oXi9I3G10I8vTBlI89+dGLc30VAP/3IpJ9gMSPlD389Kc/FUacdTu+1uzLhPr+L/lNMVNWv+eV43y/x/S3X4Duj/n8EZ8s1BeYqf6Yz3JMROPs6NMEUJ3XznC0/BjW2SG6PRvdri3MlOUyKchBKptEYSCD8clhtNo1yUAxNQudZk/Yqaamo0udimbi5OhUnHFXLi3izq07GCyVJcgN8aS48GSBrdXwNz/6EZaePUcok8DVt17DG2++IVkkTY7pJIguKNUyFB6c7h+B58CxsQlAN7G3uo5WrS627PL8vBQEo1aV8SF7+kAhO1eFXgc1BrednCCVzaA0WMbhybHQ7sPpAfzir97Dyssl3HjtGt78+htIldMsCJSUcTqLEok0Qm4EvZaB0/0K1l9sIuiEUZgbQSfvwOHiwFtHTmsuIixmZiqs2kCKhaNpF49WPsDkzXHM3ZmBG3ahajVYZzVUTqto1DvSD+g6DBIdxNjYNMLhGEKhCB4+eIiV5WUUC3lJMs+kUkhmAxidy8jIqNFs4GBvTwqgqVkZHWGW1KBs0ns721hZWsLQUBlvvfGGALOdrQqePT7ByMisBBS22sxBiWBuYQI5gkMCAMWEbqr4+OFHqJw3cHXxFpKpAgaKGUTCbehmF/FkCrodhGqx6SqL5yvHODzSMTV9F5OT1+G6STnB8wTMc7MkIQS83iwuNtRpMOyOpa5i8ZZkbGqVwgj3i4xlP2L+FIte1TaydNHVmzh5vgT74Bhj0TgyponW+Tm6tRpapgaVQYNKAK2AA5XjjngC8Su3MHztJgKRGI6rdbSYym86AqZMRjJwnOIlDEp8A1kjPpcU/obonIrQyOCKJotreSjEUz2XS25IijCukhsopzJPgOlIpEIXQRYBETz2WrhxeQ5ff+MO4kEXAZM6PE+f5VXI9K3eHGnQCt9//6JV2N/EPu/f/VPuF33vP4SZ8jVTfnAgRxF0H3G8Xi4UxdQhDJbkUnG05rEZjCjxhNSQaigxHNDxp/SrR9AFnK63DbGEOBCFY3AERYATQ6PRwocffoDtrQ20ybgEbZRLBQH4ZuUcRrUCS7eQSmXEaGFbBhyH7CnlkG3RidZrLTTqmiSmjwzNYnLsCoITJewZLbzztfsoDxZxeLSLoeGSMF5SC2kzO4f6m7AwU8I08cBEEw3BlAgO+mBKXksv3EDGTaKp6OeTMc2bgES0dtxkTYkMcQNh9DQLOwcnWN89RDCaxPjsJbzc2EXXYJ2LLSJ1+b6+Jk/+Q6qxyNrSlee5mSVjyWbYrQNL7yGbVCRfan5qBFfmRnF8cIza8S7u3bkmY8NX2U5CPfmOx74D7WKGVp914nopAbMClAkyvDE9ndMGk+s31lGr1z7NA6S7MKKInjMSikBhw6auCyCRXjl2uPb7Hz2W6v/vfuvzmTK+/3ScZ4lmNSgFx7ZowdZXVlA5OpKxY6/VxOHeHq4uXsHr/+oPUCkMiNEjZutIOzrM8yMcr7+EXj+XyA7+2vL0PEav3QKyJeiBCPSwx/bzXpUDjw+kXoEpMo68T/vP22fkXt7q8MVg6qJL7lUgcH+MLoRAvY7nz58L6KXTlB8vJqT/c2SmfAE6gZTEWHw2GuFP//SHLpG4NKX30TwXI0mnJaXvxyUEvfJOiU/o9xL9pqIRGItAulbOFn0hqy9A5+d4IRucazo8lTsIMEDQsbC1s4WTlSUE6zVoqolWo40GM3wME0oyhlQ+g9HpcZRHBuA4Jpq1OlrnNZhdihOBpuWgEwjBMhzoXUNM7twYp8bG8a2vv4Ox8RGvaJdaCs3A9vI63nvvQ5yf1WUhm5kbw+t3bohbbGN9BVqvLUzW1NSMhKF0ml2cnlYRjcalV63dbYv2hKnKzCTimI+Fnz1NFYdYgmL0REK0M6fnZ+j0ehKrwHTh82pFXIBJJPCT/+fH2FpfwczUMGamBlEuJjE6PIQoO5icIGw3hFpLw/7JOU6bLUQSSUzNzyE/OYKqqyMUi4l+gacu27ARdVwkSGVrTSQ4PlNU/OWP/gSLd2ZQHMtAyQRRqdSwurwFtd1FIZORuppatSKny8Xr1zA0NiEb/V/96D9heWkVE8MTAuCK6TzmLo1hdCaNSJyaDlfcH3v7+zJj5709OjwMyzTQqFaEFbk0P4vBwTI6DYaWdvDej1cRDFC8GpZSY44NF6/NY3puFKksBa1BGKYlgvZPHi9jsDyOyal5uGYP+aSOTqchSc4Dw1NIZMvoqGE8W95DpW7h0pW7mJ65jlAo1c9u4hjHQTwShNLPJdZoehA9BkG6J861NQOdRkvGt0WyC0y9lvXTgU4xaSIpDkGl2cLp4ydwdvcwHY8jpfbQbdRQr5zjROugFQ7gwNJQpfW7kEU7EoYyNITEQBm5QgktujVZ5YewCH6pc6ITSrY3yxTHlHSc9ZOYM9mSJMSTfaKwmlopjU5PkVpEEI8lRewej6e8z5ONi8ZweHyAQNRCpXKAoWIBjOm+NDGK737jbWTYYG8ZiEiNjtftRhDhyqiPhbreYIWDoc97+zJWSsY2n7MpXfw5XLw9YbMn+r04cviyI7QvNvdHNPxa6vJevHghqfszUxPe4UWohIBnMJCOQXZA2lC491omznd3cba7jYhpSAhuMZ1GMB0D4pF+z5kX+kuQQFac7QyHhydSq3Gwty9BsCxD5z0vidd6GzadWuy8k6JdPpf9VHnqLukCZoddNIF2R0NYSaBcHpXRuhWP4Fzr4Fvf/iYuL15Co1kT2UOhmIPFMuwQGVTTS8knuO6HS3o9jDygKjJWYkF1iOXkou3hKCgkAcLSg8L1rj8OYkgrAQmvQA7TvAY31m7pODg8xcHxOVo9A9FUAS8296HaYURSBbRYTWcRjHkNAaL3FubPCxlxLB2hoINENIRQwIStt5FLRXF9cQ5To2UUcymcHO3j/PAAd2/dFNDrvfb9CB2yqr4uyZ/reTtIHxF4sMbqh7fSHMInmXtit93G5uYGWu22tC0wYJK9qRQge3VLHiPljX8JAPnyKv0WAq8hhrEZ4u60TCRiMRlVkuFIxKhd7cjonEnrYdtB8/gEp9s70Ot1BHXqWTvS45pKJqXr76xawfLLF5idn8fd3/99tMiKKUEojo6Yq0OrneBwaw3dWsVzg0ciGJ6cw9DUHCxq9UIxIJKEZpmCiHgIiNAhTAaShy8vJ0EiWijcF90VMa1EEPFbvJypr3rzWSZ/tCdPe58l5Njc07meiBGJaw+ZXQK8f6xoBP/evxiH4P8NnxeN4I/5/cBR//Hx7yJzLCPwvgDdi5H5zJjvz/70hy7BkcIsD95M/cZzAila73li8XqRgnJh+WmuUqoqsTPebNXPn/IXMP8J/KKPX/VCfOmixxv2VaqUd5LwFmzvTTJzHNqyPYaA1SwEU2sbG9hbWoZVrcHU2C/XlfERQVcwFkEoEcXM4gLyA0UEw0HUTs/QPD6F2e7C7qioGw664QgC9NgydZrurWYbsRBw8/oVfO1rbyAYdKSU87zSxNo6RYpb6HRsTI0MYnFuHG+9cQOO1cWL5UfoNCsoFwdQLJaRzw9Lge7xaR0OF2lmqQQcxNMxmCqFhbaIr/nebLVwXqnITcJwTJ6Oq7WqnOQGyoNCM5N6JhB21AB+/BfvYX9jBcOFBEqJIHJRF+V8HqlYAvFkAT0TOG730LAsRMtFjF2ew/DsBJRcBm0GuolTKCQbMJMcmMQd5YLB8VyYerQe/vrP/i0uXx9DYTCBSArYO67g2cqepPneunoJg8UsNteWsLK6jLnLc1i4fk0qU37453+FTx4+x/TIHMJ2BE7PQa4Qx5Vb4xgeG0SuUBDgc1ap4ujkWILg2q2mbGrlYl5cTzOT42I46DXrqJ8b+Ou/eIpmo4NCMYUQx5ARCwODWQGzA0NlMB3dtAJ49uwFHj9eQXlwAtdvvAbX6AL6MSrnx4glMhibuozi0BR6eggra/s4OW9jduEGZueuwg14ZdD0gxJkpGJRBCwyDzYMuoVoGQdDDfkegMVQvfMqwNqdVFrKcDmK5nXWNh20A3FUjmtIdbuoPH6MwM4uZhNxZLUeOo0aqtUznNg6mrEQthwDnVwaiakxdCIh1LQ2krkshmmAaHak4ot6r17PkHEDmQyGnNJpRra2p7LbypIxqxJJ4eSkAl3z6hGYFs+PBE+D5SHk80UcHpygVBoU/Rv/jaMmLiabR9s4PN7D1flZxOBgolTA27dvImSqCBg6kgpHRF4OHGtHmEvELdbbwvzB0C+/EnwVmOKa4495flkw5euH/PA+gqmXL18KmJqeHBNBuAAJMjisZOmDQ6n/0DWE1R52nz/D7tPHQL2KDEfQKY7LC0A2i1gmjUgqgWg2g2gmAzMUQlvT8XJ1XYwZx0enMg5NsoyYDCFJGoeRKV0xvnDnZswKWRyO0Pl6UOtGF2mmUJJYFjqJiwNlGVWrhinGhW988+uYW5gTLaBuakhl0wKmdEsXcMXDKQvNuUnykEgoRStCRLL8XLi0hasGHI3ibHbFESTYSGWyCGWz3JFlw2VgrJfl7b/Gn9ZZM/X86OgMR2c11Fo6YrkhbB01cNTQEU4NoNax0FJtARgE4wGXNSwMt9Ngam2EAwYyiRASioN0IoSxoQJuXb+EgXwaSsjFzvYGTg+OcP+Ne7Ih+8DbZ0Z8UfRndTwXnXZ+0a3/PTQeHB0dSXccR1JsZKBuznd7+levZHPxeRI9IB10kENNR9VEe9hpt71IEpaa5/NScs7wz0I2K+uZlB/Tsdft4WR1XfYp7byCUE+TcR+F72TLB4aHcNZqYH13F9OXF3D3976HyPQsAjzAuGw6NdBrnOJgZwOt+rmAXN63IxMzKA5PMEQBTjCGUDSJHqcLMS/Vn5YYgjnvzev1NALsWGTiOhVmkH+P0mFOdpX3QD9P75e/g6kfNeU5ffr0KW7evCnPq7A9HIn3c7m+6Of+fcZ8/oHsIpC6OGb8PDDl50v514D/NV6uFNl4HuRcr/RYmFMbf2fM9y8RTDGDg2iaFCwvaro4SMWubaxjbXsLrW4HRpeCXy9CgE+aGXDkfWR6AtlSXtxjvWYTWqOFoGYCPLGzX4ploVAETEXpBOypEt2fTigIBHTpz2IWikWhthuVUSICCYyWBjE7No63799mqBQ21p7DMjsyPojHEsjlBxGIZ6C3KJrnpscXi+yT1+xOkT3CEdICkoDOUR8debFYXE6UfHy8kamr4gmJ/y4hby0L7//0EQ63XiIfAxJOD4rREXF9iAcOJYFANIVAKocU6y8uz2FkYRrRXApUD9V1E13DhOHQbZhAMhFFXJJ3IZ1Q2RhL6XT8zZ/9W4zPFDA+W0YsHcLW/iGerewImLpzYxGDpRxeLH2Cp0tPsHB1AVOXFiQ5+yc/+Tlerqzj7o23MD08jU61g72DLeyfreGtt9+S0xc1R6TMmaO1traOjY015LMZ3Lx+FXPTU8IqwmBCfQvNioGf/MUTWdXvv/06RqeGUK0eYGdvDW7QxOT0FIrsPHNCeLm2jZUX28jlhzA/vygJ043qBhr1CpLpPMamFpApjKDeNPBkaQOdnoXbr98X95/thBAOsYExLMAiRpSpN+HyOqJOJsT+Rm5HnkCX4zW7o8HRdClMpaYmlowhmoyjqVs4N8LoVFvImZaAKXdrG7PJBAqmIUnGnXYT1aCDSsjBut6DMVREfmEObSWAld1NZEtFjI2O4+y8Jh1s2VwRrXZP4iIYhzE2NobxiTF0um1s7WxKFEcspuDOnRtiladW6uz0DEdHJ4jFEhgZHkO5PCRM0sb6FsbGJiWQkCwuV1YlGsfDpy9wdl7F23fvYCCTwmg+i5tMNDaZyKwjoYTlkCNgiu4weS48gSs3Su9M/8u//TrBFBd5vnFB5//205rZETlcLghYlo2EvAtF2n3TCxmboKrDbTaw9egT7D7+BE7lDHHbRiEWRY8aPFaqpAmk0ojmclCyaeh0/Ro6DisVHJ6colZriJOONTNRJeolTBsd0QeJS5lQJxASjSbrLQiU6Fo7r9WRLQ4glcuhUB5ArlCUAyeDZGnuYDQC15o+jyJOPr4UzAoToTyvX5lvef2S8iIzQKpnUKwErd2F1tUkE4vgoKfpiCVTGJqcRHZiAkglZILJA6xkYfcbKvh8ET4LQGP9SEdFq6Phw4fPEYrnoCGO43oPxw1dRuqaHZRyXhokFNYicYoq5owOYmEbuRRjQwqYGitjenwQU+MFMGWPJpb11RXpK/3W1771hWDq4vjYHyv5V6C/AfPz/DqyJ+yOIzNOkwtzumji8IGUr6/rozaRQHAsRkaHva17xyfYPTpEo+01WXDCQDA1XCohn0yinMthenwMLBsnO8SxuNPpYX95BVtPnqB7cgq33ZYKG5VgzHWRoQHJMlHvdrBw7Spe+9a3oQyPS3MCHB1wdditcxzubaJZPxf9HnPjBkcmUBgcg9kHU0o0KS0L4XREGBaG6JJQQYgaUF7mJkxWWzGdXdyQEOcf2VKmfMkX9Q0Wv/wd7DFU1AtTN/XWW29JD+bFoM8vG/P/usDUxb4/L/rEfJUXxtEtx3xkgC/WyfwdN9+/RDAlTwpp64giQMqiPdk0sL23i41aBU2OzqhrYiaPLC8uDMeUJNxQPIJ4OilaBwr9QqaNVCiCBMd7qiF9SQGX/+YgHoogFY0jYOuwjQ7qtWM06mdwHdKVAaRSBZhmCGrPRSaaxfTIDN6+dxvBgIqjoy3E40EMjQxLlAI3dyWdh6uZXju3ysWrhUQsLD/LcXmRM92dhayGACXmTUlVCDOCqBoVUQ7DfzgesCQ1+eS4iZ/+9BHqhzvIhE0krC4UbvrMQmJZIyKYWFjEpTtvIDs9DeQzQIpuIwct3cBpq4MGQ/csW0Y+6XQWqXAECsWRWgclBi0FNfzln/07pAtB3Hj9MnIDCewdnWD55Q7ajTqKmRRiCnB2so9aq4Zbr9/E2Nw0IskEHj54gu2NPSzOLGIkP4zWWQPrrHuo7+H+O/dw6fIVROMJiRmo1ep48XJVhP0MyZyfm0GKxaiGJpszKym6VQM//9EznB6dYmx8CPliEp1uFV2thVI5h2s3byA1PCJi0fW1HXzy9CWq9Z6MOjW9jVCYeqkILl2+hstXbyORKuL4tIFHT1agmwHcf/ubmJm9BMcOQJGuw5DEOVB0HXJYRGuJ284N05HoMVccbyk2S6TJaDpoV2s4PjtBOBZBppRHl8GxVgR6W0cZwNknj2GsrWM6HkOBoY8M9jRUNMLAodnDc45qhgdQvnYZ7XAAD18uI1cuYXJiWsZFZCqGR8bQaHRkrEr2koGHxVIR1VoFO7vb4qKcnhlFWGEYpLeQ7u0dYHt7B8lkGjN0/6SzaDU7ku6c4udmZiV3ijlaDJ588Mk6Tk/q+Mb9tzBaKmK0kMetuQWEHANhh63yHPP192gZA10EU36x1DRCVgAAIABJREFUyC+/FP+6wZSfwswxBMEUmb2xsVFEo9zZ6e0PwnH5WEJwnSBCHGUy96veRGf/EOu/+AhnL1YQ7XSQ5AYYDkENBKDxuogqkgyvMeMrFEQ35ELl6DWTQaXdQkejaSYshyROByR/SG0jbBkyJSCDwZgVsrWSl9fv2jutVJEvDyI/UEK2WJTgUAKtoG1jdmICt27egCIltn1GQVM9wMQaF26KXDv4uU4bJnU2FNB3dVj1joi+2Z5AUwLTy8mktTQNuaEhzF6/htLiFSCblhfaDrFKyBfTeLlM/E+pRyGgYqiyBSyvbmNpdRuxbBmhZBFLG/s4rbbRM120ez15DtjrySy0kGtKwncxE8NAPonbVxcwOZpHNsFycS59LKF2sLa6gt3tPfzOt373lwZT/oiHewd748hIMViS18DAwICUVRNIUQ7D68PPRvK1dZztuQbdtnz8IRzVqniwvISVjQ10CA77zJWlqchEo0iGQpgeGcU7d+96QaAhR/RRWq2OzcePBVBFDQM5FgWHw6KTkqifWAw9y4Rqm5hfXMS1N+8hMDDkyUsIphwN6NZQP9oTZorMNMFUcWAYSnHI69YJx4EoJR4mEGNFAQWRfM0YdBoBGJHB0FMK57k3cdIjMQ1BRIRMCAkwJBv2q77x+WblDMEUHX2sX/LjE+TQcKEj8rO/49cNpvxr4bPdfCJAZwp6PxqB18F33r0QjfAvEUxxbEnNFMd7JCjpRiOgOquc41nlDHs2Nz7O/z0RnaRDMxcnBLT0royBCKb4NWHLlbGWQr2A7QjNSWxuGw4UN4hiNod0LAS1U0MkZKJRP4WudtHrqohF02g2VOzunCDqJLE4fQP37t1GIh5Ao3WCREpBupBDl5RnR0U6W5TZO2tejHYbZruJdCQEww7BDMa8WTxPzOxfs1nW62VAMcdKCm1tUxbhfCGPEFOadR27e+f4yc8ewWycIxcykHVUZFwyJKpoMww3hMU7b2L4G99iZLsX4mLraOtdtA0TLdNBRzckwTgQUhBPsHInjlRYQT4SQpSrmdXC//vv/zeoRhVvvnMbQxMlVBp1HJ1UUT09Q7dZh6625X5PZBJYuHoJ2YGC9P6tvljHycEpYm4UWr0Lu0WgqGP+2gxGJ8ZQHhwSbQlzpQ6PjrF/cIDhoUHMTE8hRb2YylO7hhjrd/haV1RsPjnC2soqNIMJ8hS/BzE+NYqFK3PIlUpALCH29Fqjg5NKG+f1LhptDaajw3Dq0mc4M7uAQmkY7a6O3f0TvFjdkkyyt+9/A4tXrnpJ5ByBcyTL3jxmSzD3xzXkQM8Ml6ASQzjA1CgFUMkRE+gq0E9O8XJrA24khMHxUdjROM61AMyegXIgiOOHj9BZXsFoWEHWNMSOrWk99BIKji0dy60qAmPDGH/tJoxUHB8tP0M8lxUAdHBwBFUzMT0zL6Lm45NTEZNzg6CVmwvy5vaGaM7GxgdQKAADA0k5eRNMra6uIZVMYWHhsoz46rUGHjx4JKBqenpGYia46A2WR7C1XcXB/jnefuMuxrjh5HK4Mj0tQJuOVLF1+1bzV9GPfav1q/rkX345/nWBKX8sxEWUzBRPzhzxzc/Pg8wUB1jeSuK7GkMIOF5pswjjOioaz5ex/N7forOzh4LrIuk6iNkMDpaAFtiRMHpwUDM1NDhmi0cQyCQRSCfRMg106eRilVc0KkwEc9oi3Q6yQSDB69YNSBcgWSky2DEmsqfSaHS6KA4NI5pkBlVUDlRdTRPd1u2FBSzMzXmsFEf2fKvVROTdqZwjyvE9/8YuC5Wb0DpdySOL8U9RLXR7zJlj60RIJAhsGWzzMFcq4tLrd5C9cc1jpgimaGbwzI4e7+j2mSlKQaShgmdYOqxdVBpdPF5aF91UOJnHk+VV7B6eIpLOwI1EZNzH4FLqpAbyGUyOljFazmN6JCJZbHwkzHZyTAbdhvDyxbIA/+9853tfCKa+7Grjde1fAyyhJpAmm7ewsCCA2t/k/aRuX5fHzwfEhefJT1qGgeW9bfzs0QO83NuFy0aLfn6U1mzC7vag1xu4NDmJ//rffB9zM+OIRVxpwTjf28PLjz9G6/AAC8MjuD49Jc491sb06GrWNZwy4qfbwdDYKCbmLyOcLkDhaZU5UzZZ4S6a1RN023V5PAzhTWdLSGYK0B22IiSgxFLQOPK1Ol6WFQG66rmvnUgM4VQGCg0XzPhLZ2EHw94BMhiRw4OYFBSPiPi8t6/SPVKoz7cnT55IGThbBHjfcTzrj2P/qcd8FzVTfmo7/wYyVBK7wwOUeCO8zkX+nb/zu9/8tE7mXyKYojaEyeLkiAVMidAgIOO9da2HAz5BXRVGtydjF7GJ08lBTaVrI5lOitAwl0ghTmu4bsJVdfa3Is5guXBMABW70hLM3nENnB/v4OxoC7raQNC1YOkmsqk82k0N62u7UMw4bsy+hnv3XkNmhOMCDYhzRBaSoM/d8zqSuaKceDOxBIIcB6kqClGmrSswlJTX5M3cLK7KZOZDQLfbk3GfqmnQDU2CP5kUzH/TNBt7+2d4728fQem1kLa7KNg9DIRMOFoPLq3riRQmr1xD4cYtyM5KMBV00eq1UOv0oNoBqLYDlWANQURY4JxMIRdPoBijAJ9PZht/+9d/joPjdbxx/zZGJsvo6aqIYS3dkEXaMHqS46UkIkgXMtDJ3gVcNGst6QkMqA4ah+coJ/PIphNwQhxfBIR9Y65FvdlCpVoTIWCxWEAuk5HqjU6zAcfU5RRr6hp6NRVRIwWtpyGTjkM3unDYEE9XlGOgxY2B7iuEYYdiSOTKsENx6HYAsVQMtfYxW7cQUmKStXR4dIZGs4NWW8XC3CV8993fwyWyL9QX8PTGBVhVgUQIMM84k/BCMkNMIGewFYuhI4BBQQldSWE4p2dY2liDFnRRGhsGEmkwqtPo6igBOPj4IZpLSxjg2LbblfoPxi6oiSgqARsrzQqscgFTd19DeKCApd0tOUHOzszj+OQMnY6KuflLMo7Z3NwCT1QE3KyoYXXM9s4Wjo4OUS7ncOvmOAr5GFKpNA4PjrDy4oUIzNmtODg4hMp5De+993O0Wx3Mzs2jWqkKoL1x/RYrX7G/e4y333gTc+OTGC6WMDc2gYBhIsqgT0Y/XFgRL1bKvArz/OWx1FcK0H9VzZT/p/iaCW6mdBzRuj03z4oSrzStn8zj5dvZAQQ9caZ0qZw/e471Dz+CU6liiLEV1JowH0w3YJu2jE16TLs3eqiYGoy4AjeTRCfgomUZaNsmXJoK4ozxcKTnM2uYGInGkEqkRJ9KjZ7UTiUSngklmZIQ10yxBJU1F1wnohHRUfWODzHNypvBIRnREOCSMdRbLWHne40GojwYkA0gIGD1jWh7HESdIBRROJheBQy1LJEIdAIqJugX8rj85huIX1/kwuiNDWMKbK/iT978MAzhMOjGkyoOG9F4HB3VwYu1HdFXOuE4TIRRa7RR4T2qKIhFFcQiYeTSCUwMlzEzkUMx7oEoGe1ZQJhxKn2x+9KzJ9jc2sH3/uD7XwimfCB+USd10Y7PKAHq5Gh24QGDYnPJFutreT6PMRFtjW4gxM02GMBhvYb3l57ip08e4ajZQHKgKC0D7ErVmy20Ts9wvr2L+dEx/Ld/9Ee4eXkWsLpIBFzojToOXr6AdnaGiUJeNKOwOUXhCI+ppxrqjSqavQ7i6RRSuSKaPeb2RcSdHXSom7KgdZvQtbYI36ltowY0mszCYMG4EkeUkhJDhWV3xWBgaxaazS5aLVX6ZgOJNNJjEyjPLWBgYgaRVBa2zUYOdil63YFedNyvDqb8AwtHoCwTp3HMZ/6+bFn4dTFT/J2893kNECz5IaMEUjzAMBfRF6D70Sn/4sEUnwTmMHHMR5DEmS91RawMqCphVCMKakenIgi2NV58vDYcmJzTJ2KI0YFTLGC4NICSkpZTEOWMPLf0RFasyOf4xu8lMNtZX0KzsgdYPaGl1XYHqVgK3ZaKtZfbiFpRXJ28hmtXF5AdKXIADSguuoEAzi0LW7U2QpkCVMNFJpaCYlhQNB0FUrwcQTHksm8K4AvKGotojAnqnuaLFwAdOVFqqlwHXerCDAOteg8rz1aRUNuItavI6U0Mh23YvY7QvLFCEZPXrou1Hvk8hGqKKRJ4Wm220VJJKTvQaO0NhhBNplBIZZFNxJAOQkSTIUfDw49+hqfPP8bc5Ulkigkp5NRUy+vaohAZjrjrmPWlJNimZUtGC40AUS6HTRXNwzMMpvLSKdVT6xJ2yLEAAQhjBngaImXNxyXt5Y5XycMxGAExy1Jd3UU2UkS31RF9l84kdq0HnSNAtQsnHIGOAE4aHaiBMPLDk9ChoNruIclRRcgQvRpDKhlYSY1QIp4SQfa1xat45949Oa3C5AJnoNdsSL9efpCsXot2Lq9Xg8GMrsKETYkXkuO6zXdXgMl+7Qx2VEFuZAhuPAEjnITW7qHguDh4+Ai158socHzR4KLYlRwZNa6gGQlipXGGdjqGqTu3kJkYxdLONpqqirnZeVSrDQF/c/OXZSRTrzeQLxRR5yJ9uI+wQjazJ+zm3ddvo5iNSIVOOp0Ru/KLFy9l4rO4eFV0U9y4X75YFWZwcmoKx0fHWFl5gUV2x4UCWF9bw2s3bmFucgajA4OYG59C0HQQC0XgmhLj+KqN4hVb4edb/gpAymcOvuxb/zHAFK8xjiGWlpYwNzfn9doptJDzLO45+CTuwfaCbGkQsU8rOFlbx+7TZ3BqDeQDIYTpprJMZFiIbtqiUzHDAXQEUKmo2zrUcACaEkBV7aGua0AkLIYCjrrYH5nvGRgmKxxPSHCnl0bv9Sbya4J0L9OFFo+h0mwiGI8iXyyhx8ew+gKFgItMIoU0IxUoXSDjzrGUbiBGYxH/m5lDvL+piaGpqB/bISNFitzJXAWCsDj24e9j7UuphCtvvYHk9asemKLkIBqE3m8u4kHrVbJYn5nhSI7rF6tkao0WQpEEzqotvFjflg0/nspgv9lCle5IJSSsDMHU2FAZY6UwhH/mREHiyzWk4wxYtoWdfvaE3Z0H+N6//oEcMP1r5aIAXVikfqimXJqMuZC/yav9odicjCSZKOp4GMB8Mc37Yjq3/7MEoLF7kBuEEsbGyRF+9PEH+PnSU3mdixNjyBWLYjqxOx20jk9xtLqOsVwRf/SDH+Dq9Dis9hnSoQACuobG4T70agVxnpp7bbhaD0qAzxmdsK4cRHnol6w2ro2mK2DK0AmmWMQcgGvpsJizyMEBnZ4RupiT0FmhFkkgGk95Wq2QKblznF53OjqaTQ0Ng7ErEZjJDMrzlzF7/TbiBQrEyS0yw8wrvRcw9SWO3K/KiuPzTjcfXaw3btyQUepFYPtPzUz5AnQfKH1WgC5xgOLYtPul8L+0m48JsOzrouCWbj9mzwT7n6OLz0ss5UXmX7Rf5eT7Kgrwq9ZYyan5Ejef3GeWKQJ0sgc84XGMRyHuZqeJrW4L5/tHUOtNRNyAdKEJwWKbiGdSArzIbpVyOYyVyhjKFVBIphEIRNCFZxuPk+4kmOJhrtvFxsoTNM52EA1wgXJgdLvIxFNwdBcHe8dQNGAsO4ByuYh4IoKea6HtWKiGwqiEIjgLxGAk86j1LCjBKBTDQUQzkHEDaFk2uhFFtFWcvRum2W98JyPFzjZNgGAsnkAmkxYBJ0WTXPAzkThCuo1Ut4lo7QT5Xh1jVI/rXbnhmo6DqRs3MffOO0C+IMnozJXiz+PJtqMa6FlM23YljDSWTiObyiITC4J1riFKLhwdy08e4INf/BSxpCKsEpkyy6S5OihpvXQY8knukT3LJD0rL/UjugmFxaotFY39E5SiCSg2xcsUAOoCZiR8XQIQFQlN5YmGpzwBaXRtmgaCHKdEwoiGY8J0N+tNaaSXtBTHksdjOTasYBid/4+9N/+x5DqvBE/s8fYlX+5LZe0bWawqLkVRJilRmyXZ3R57LGvcv9j/UAMNNNA/DBqYwWAAD2C3ezztdnuRZJKSuFexdtbGqso98+1bvBf74Hzxopgqs0hZS5s2nIVEVma+fC/ejYh7zz3f+c4JI2x1B9CKFRw+cx6hlUNzOEKukIfrDqSdmguXOCjHEOE9NUWVYgFLc3OCgwmi/NEArd0djIZ9LCxNobxo0RZcojNIc7pOAKfrwe37CajylESOy7BXQ4NFN+uFWcR2Bj2ekp6Dgh9g4+IlYTgqDLXutDHodcQXa5TRMcqZuDNoo5vRcPj585g5egg/uXQRjV4PiwtL6PWG6PYGWFk5hChSUG80kS8W5d5kkHKhmBcwxe7PE8ePopK3YBuqBD8zIJxMFjv7CJxqU9MCZhv1Bra2d1CbqgnjwC6cgwcPiBcSo39WFlcwOzWDhdoCjqwcghoowt4SOEruFyfeSWpr4kSdWJr8oh+fN+H+MmCKz51qJdiyTgHy4uKiTPTs1FVoy8Jjl+OnuaOY8SQTEnVT2zvYun0bg909oD/AiPfhaISSr0B3XNG7KLaB2LbQC1w0x0P0Qk/KY/V+D81BH4qho1ybgmHb6A+HyLZ6qLih7NyZA8g2cpZuGKJN00vKGTxpogH22i3JBp2ZnxdGqfvxPVTixOSWLvj+mD5UdGkwhVXN0WCYDHUUw9Q02Cbz2miJEIN2jy7Hg3MOwRQ3lIwboqN/JoPszAyOnjuH0oljABlkLvaGIo/jHElJzcSlKHH03nfCPWcMM5MEQrNJ8cH6Lj66fVcWfXt2DjueJ7YI1MUTMM3VpjBdppcTkE3Icyi+B5svwo2UO8a1q5fx8doGvvndfyvMVGpxkXabp52aj3d68Xyz7EQ2iqwUGSkyJTMzM7KupWAq1fSkDvmpUF3WO8bpsNRraFir7+Evf/oGfnLjClzLwNyhVWSZ10rHcs6pu3vYvn0Ps7kCvvva1/DUgUVMs0ox6KK7s4PmxkMozhA5hHDbDaihJw1DzM9TuE8zNOmaHEmoegBVs6RhyvdG4u3FsihnGiIkHjPXC5XNMoYNz1egGRnYXJtC2vuMoTNGJqZxr4LhKEBrHKLlRnDMDBZOPY0Tz74Is1QTk1kaLnP+I36UPgy5Af7hx37A+mm/533GMWdU0zvvvCMZfQcPHnzkNfVZGOHnYaZkmpnYovy81gifLUBX4HtMC0jnhyTo+Jv/GM2UWCJIavzEX0qAU/r9p4Op/f4u/xTWCIlnii5ZdBT5ssOC3W4fP3yAS5sfYzscid1BJtZAiTCF6JICHYeoztaQyWfFu4UZTYu1GenCOzi3CCtbpMw4SRsLFBBOce2M3RGuvf8Whq0NlDMqslokmWr0ZWGfsNMdQXVGqBqaBBczwqEXBGgFIXZ0G/VMEb3KHNpWCQ1PQ3/gIQsLVc2CMRyjTTq2mBHLhV6vKzsNsURQ2fniSR2dgnRS5/ShYhjwYDgU8DFj2yiHEfLdBnLtPcyOu1jVQ2QVGtH10GbG2uICzrz2muw0644jeg2ZQFQVA2cMh6Z1vHPo3UKdhplBgcGjqpLsFD0XvdYedvc20Oo24JFqJuDRLMmeE62EwmDWHPLVMq38pMRHOwOWWcO+A2vk4d2//RGqqoWqpSCnjRGS2lZoyWEK20NwY1o2ChRUMwSVoJd2Hqzc0/jSJ2MVISKTNxpL2Y+RDEJj00Qz8GV33Q8i3Nmto7i8ghe/8ZswKzW43CQYhgQ+i7iSxns6o2ES4b+U88ZJJmFze1NcyTOGivGgJzlh1ekcaosmMiUbarGCwPGxtd1EjyaKkQmVuhBYyBCIVmvITE9Br5SArAFf0zH0icNUeLt7Ytp57ydvYYZ5ZSNHTBxj+OhqEbp6hIfeAHXFx9OvvITpI6u4fOuWtMDTmV/y9MgIKQYMg9FHQzE+pUfZwtIiypUi/MBLru/QRylroloqiLiWuy6WjfmVGisu2tK1NnGp5nZUzqvQ8bSE6GLQ78BgSTPUcOLwKZw68pToWtlGy0xLLqfJIpqUyB5RVWm8zC+KqD7j7/Zv7vYvqD/PJi4FUnwszTo5wVLTkeVYcPsunW6PIELyfwFXXEzpF+Bzi49Ru4N+o45uo4kR2aLdDszeSDZ2DNsdsZwQh2DMOe8HxSQ72kWHeZ7SLcmUBF20NqXBGOVxEmzLnyWZf8k1TTsU+gWRnSJQo0u+ZplyD3PjYlBArarCsLAJgZ1IZGB4SVOQTt0fN8Ts6JPnV9NNsYKxpWNoauK9xDlPszOymcqWKjDyBSwcOgyzXIJGRpvjo2kiPudwPDZCk9OeeqRPTDT5RieWoMORK4D94do6eswJnJ2feETFYhQ6W61gab4mYIoNxASuGV2VEr80lflkUG/gyo2P8Nu/+/vCTHEdStmjlKVK16MUNLOsxPHY2NgQjRSvey7q1Wr1Z8gB6mZSwuBTLz0ajdIywjRQH/QESLHM1/JdzB05JBUSgimuF82NTfjNNo4tLuPCM8/g5Nw0cj5DigfYvncHew/uI6cCRUPBqNWAHvvQqUdjXZPghXU2zp2clijrZ9STpiaacUWMWKAqkdhKJNc8G5jouJ94XtGDTtfZKRrDH3ekpMuEgigmy6Wg7UZouiHGdh6Hzj2HI888J8HIimpLEwRvY9elrxmfOwFT6b31+Ncn3aapPu327du4dOkSXnnlFek4TvVo+8uw6XOkoIhlwf3AJ33s492ZKfOYWiLs//7TrBFShvJxhiqxSaFWKvqZbD4+7mfiZD5PM/XPEUzxwjdsCx6F5kTsUShlvwfra7i4+zHWwh687gBmGMOGJq2quWxGgpD1rIW5xXlRRnRbLcnKmymVcezAKpbmV5A18onbv0uqXBehbTwe4uq7P4HX3UHZUlAkIUYDMmeM0PHlsVY0Rl7zYNL9WlHgRCpaAbAGE+tGDrvFWTi1JTh2Be0hNVoRcqEKa+xjGI4RFQwx4ez1ksk2XyrL5MWdKUWq3KVSIM7dLC9v1sk58ZbjCIXRALVhF7OjHg7BxVEjQha+6Lu22SEyO43TX/0KjJlZabs17QzEtI4MH8XxwwEGtJDgbtayJIfK0kyUzIx0pZBQJ8vF8FSKx1n7JHtJf5TQS/LoaEzI48tXqwLIRgJ8QqheAG3kIqy38Jf/95/AHgWyS8uiJ2CKpQzuVpN8OFvYt1p1Chk7I7vdJPeNBfzJYk09FHfRYxeBgKlYTOYETIUBHEpb/AC39vZQWFnBhW/+JszpaXiGKflgOZYHxLBPlJvJyuA4cPp9tPf24A4HiF0HehRIqrw76KG+swVd85AvhlAJBCtTGPox6t0hLItO7tPIWkXYRk52hSpd8gs5gNlougKPYI/+yZykduvYunoVt978MaY0BSYzEJ2uLLltjNFWfDx0u2hqAY5fOI/a6jIc6tJYQhq5AqbcMVt4mT2mCkPIen++WJBuPjJT3DSQ9SM4sDRfQlI/YWSSQFICJmkH9hnxo0kuH40QydgaktGnYTjowyFzYhdhqhkcXD6OowdPQlcywq7GLIGJrII0QgqmUgfqNKDkV4+mflkwJbt5zxPxOQElBchcdMmCJqFt+6DCJ/LTyc8T925IuPFI/IEYJB5vNaA0erKp6ztDYZx6w6FID9J5ihsHMs0szZJF1w0D5VIJs4qOAk2L6GM0cdMXXRfLU3H8SNJAUEVzTMXUJcyXc14xjDAjFiqWVBdY3uU9TcfshIG3pNzOZha+HgEWvwojUy0gZiqAZclGKFcoIUevrFwh6SDmwmqzM4x6qSRCSWxAtNSq85ORkrMsho2TT240k3A8eR6xc+n1sLdXx8N2B40gRJV+TJJCMUK1VBQbgayePDc3umSmI8o5CJp8DzcZ3XXjJv7N7z0ZTKUAi+OXAu1Go4H19XURGrO0RyC13ziSj0vB1JMAOecZcW6njQHD2/d28P6tm7i/tyPlfGrbKM3wWObbqyMTA08fOYpzJ0/iQKkIzekD/R62793F3toDZBChYKpwe21ozP5UEu8neg9KB7dGnzPOGzSP1eW5TRoH005Ci6Fr9FojiJqYzLLrmPtBN5BP2qfQmNob92Bz7lNNuWwZ99VwPLTdEFGhhKPPXcDxc89DzRQQx+yuNOVWTsp8n4DjfyyY4nhyY0bfwFu3bokukV2Tqb/bv4IplgMnnynF9k/BTJGtsbMZmaRIgbthADfwxfTxcm8dD9QunGYH4ZB5aApeOHceS4vz+PFPf4JGr43lgyswMxb6vR5GvYG0F0+XKnjqwDEcn10FAo0Nb9ACAgkdkdPHpbfeQP3hLRS1ELN5S7xl1DFjQgLYqgVbo/laS8qCRqwhUGz0Qh33QhN3YWNvZgWdqUW0zALaI4pEdZQ0GzZ3CKGDyCbFm2goOA9lcwVpwx2TNRAxoI5YoxXExBhRSrM68jToG7SwMO7jYDDGKT3ECS2CjbGAqYfDLsJqEUe+/GXY8/PwVRWZXEFM+oQ+jwIxieu6LgJOXswVVFk3NzCVLQqY4m4rUZxOBLq84dm7xEESXw6myLvwIxW5SlUMUsUVPIhghYDNTd36Jv6v//AfYQ5drFQyKGlDxKEnAdGWlRUgZZi2eCBNVWvQTQsIfMS+D4XoVhJKE+8TTjAM+Axdlv8SMJWEsUYYxNx1ubixu4Ps8hKe+9Y3YdRqcFkiNE1UpEQ3meQZZzFy0e905ZPaLIumiLqKEjUi7GDqtLF55xY69Q3kDA9B7CE7NYUhFNEezK8cxvzSqnjqSIwIi8NMbjVpPUw/KjY9JMGyOie7vTo2r17FjTdeR5lZgS7LuD0EkYtxJoabVbHh97EbDVFZXUCG7BaFrxIuz5U9ydJTyAoR6PPn7L/QVZg2gRDZDvpcsTuF+go6MdMUMpDFhYCSiy5LnWn3EnVqZDXYKcrFjQsvX8PUsxg7IfLZCpTYQrkwh1plASoysM2CdN1/Ej3Ca4MeTQQjnInJWn1OWuoviLN+GTCV7k7ZGv/222/LBH/+/PnElJhGe+DuAAAgAElEQVTH/ch9PWFb09oVMXfqFC0/EwPHCYCgxrHvAgNP/LeCoSM+XwSiLNHLhqXZFNsD1xlJGZVzD1kiMoYLmZyU+ykmZmwNPxO3aGZm0lQx0YRynnNcFzGrCLouc14+jlGmf9Dk3qBVDBdizoukMqgrpVidfmfZQj75zOcETPjlLIIKzV5tWDY1N3bSNi/RREmZM0kB5mYlCSYmAJfUjPTs/gN98mSySC7Y5AyzW0YcP0OMnREeNhq4ubEp40FAxfBz6r1qlYoYXfK5uUljnmfoe4nvk+/h+rWruHLjJn7nf/19Of7PYqZ4jfBcE0ixvMdxpNCcLCSBc8pcpIt6aoXwRDAlNuiJ+3moqeiHAdYadTzY3UFbjKHJIgYi/2CX9Sw7Xw8dwhJNQDlXDx2xpWisPURzawO2EiFnqAicvrBM/BRmSvKZCKa0CZhK5n7e3zwVzDelNU9MzkpJ0kBop8M5m+VpAilmzLIblHOA5w6kBGwqpnTyOUMPPS/EkJYblSkcOnMOK8dPginxcUQigJuKZJ+ZBEhPkkgmhp8/LzPFzQqPjXE3ZATJnIoWdcJyfVqZ8F+ZqYnY73FQ9QvOk8kG53M0U5xorGxGynyxpgqo4jrTaDVxsX0fH3l1DOstOK0OzBD49te/geOrR/FXP/ofWN/dxPzqMrLFvDAnHlmJbg96rODEwgrOrR5DxixADQyovgo9VOH3unjvjR/i4Y2LyEQuFktZrFSqyCsGMA5hKyYM20cQd6CNAxhka5Us3NjG/cjAndjCzvQiWlPzaFgFdDxmqCnIUODac+CMulAt7iR1OKMxFIPloiK8GBgFEfxIgZ7Jw6CokFVzAhjS8oaFfOTBdtqYH3ZwJBjjaT3CSTUQMBW4PTwcdTHM21h89jzM2Vkoli0t8WyVTcoaHrqjIbps0acVDSdLjZ02WVQzBWTIqKT5awJoaEURQlPIKg2k9MGWWhpeBrEBq1hGqBlibUJtjh3GKCsGxmub+D///X9AIYhxcmUa04Vk8SWAsuwcVMZvEHDoViLCZT08CCXDipoPsgZkQKSxil483GZRHM+Sibj1Jjs5RwGavour25swFubw9GuvSizLUCWQ0FEzLeQNOwknDiI4gyGcviNCeepLiuLtxRoJ6UcVaLewd/0a7l/7EPMmM+w8mNUKHMPE2LKwfPwUyssHAXb2sUhBsTLLNJPFLKYvj5QpFehBBLfewDZ32G/8PYoIkQnYpdknckduqYLCcg0t3cNO0IdrKwi4E034flm+KJwn+KS2TFXJNFhSMqJbL88NtWssryZdOD7yWepj2DmpCphMtSZkMEQjMolmIVuRuIqnAIgiVF06RvPZKnxXg64UYJsV+J4O22AgdaK9kc49AVEJmCK05d8mcam/+o9fBkylFD8BDT1w2LJ94cIFWZhZLp4k5H5y0BMhkIApKYcl/X6PMMRk/rPoZMmOPwKIJOgwKQvyaxRh7DiyAXDJMnteEngrCwsSGwCW58au/J5gitYFzAbjAiNlO6Y8hIHopHiJSSdzFCKvWygwh41le42A2pK5kV+pzeJZIXtvEiznstCp62HJjte3oUjfBMF1CpqSclmSTZgG4wrDQxBB41KCTrqoT5oMnnh2hdpI8upoL/JIUEU7CNfD3Y0trK+tJR5fi4uYrk1JDIu4O3CsfV+AfeD5wqSFnourV6/g6vXr+L3vfe+JYEruEsojXFdAKwXQPH6CKDqc8xpP3mMytmlHV7rZeBKYkrsiZqQq1xpqx3Rp3OkOHPRHNDll5xyDztl9GKNaLKBWKonY32A0GDc/jI5pN+F0WjAVNnEoiDxHsBP1UgRTUh0XU2BumvmS7NzkvZ5oqvgYyW3k3D25ChNZDk2lE7PXJLA3iXOKGNJOWbnk3Cauq5StewyY13UU5xeQq05BgozYRMHH+ATv3MD94mAq1ZulJVZuLlhe5fyTivwfH+t/BVP/BGCKiwDLfKTQueCRfiZMb7RaeHPjOq72N6XMN+50kVN0fPcb38KJwyfwo7d+hEs3rmL+wBKy5YJcmMxlGnS64v10Ym4BZ1cPYqa6CFPLQXEVqNxsdjp49+8Jpi7B9h3M5y0cnJpGzcrBDMnc6AgNFwOlC23owh6zap1FFGewodj4WLFw2y6gv7iCTqEs0S7O0EFe1VBRKfgLxaOJJS+H+WjcZbAbZuCg47iIdAt6pgC7UIFuZTFiyccLhL3J6zFUp43ZbhNHgzHO6RFOqz5yCo3kHKy5A3RsDbUzp6HVatDsHGamZ8V3hm3+NBHwogCDKEDH89Fxmc+mSYdbycojq5qwyVRRxDipfiSaiQEQbovBKBdVx2ON34aZr8CNqf1gK28I0w1RIgW9sY0/+Y//CTXNwFOHFzE7RfDELhTmSCXaHTrBS8abzCKxiGYnxh8CqsSZlqUPMjKcpNkNRzDFvawsCBpGuopm4OLDrTWoszWc+MqXMc7b6MSBTEiLuQIqjHvJ5IXV8VwPkU92S4OVbMcSg1QJ1qMtgoPGR7dw7cdvYolZWwzCLRcQlAowFuYxe+QotJl5AYJc5YR15wARiDHuh+3kfEo/guYF8DnBf3QTl//+h8jDRy72EMYONCvG4ukDWH76IMYFFV3dQxeemCSWDBvxhLqnroxlUXZLCTNF6MIIBHHUZ+k3CWHVdAI/Xyb3FCAkjSXUzCTlAVmsU//FZBuzrxV60mXpx8hlqpR7wDKqyGdnMBqp0NUs1ESROPmbRMuh0I9LwBTVL19cMMUGjrfeektiLp599tmkyeYRmHpExe4DVQmqojeUgA2J0EkrgpwnIuly5CaA/7iA/cxiQfAvTNdEfzUxeUwQFQFXwJp7YrFAF/qJh5cwQGSaaE4cJx3J0nDDzQatRai7hJks5LIHMKXbTxKSEyojMe0Urz0yTWlMiOTWiLYxbRpI32wqESN7KZWICRJKmTjidBkr0XZ91kcsfnkybfAYpFOB15iK/nCM9Y11YY4IzmhRMDc7m4ApdgF7voiumVfIoG5+pWfRtevX8L3vPxlMccwJpNixx849LtzU6vA8J6Xt5Dzu7/pLS+CfZSSZVmIIVHjf8Rhlu5Ls6aQcKwBNWPQIpsFNqSJZfQqNoclWE6Cy/C5a0UlpnPSu3CYTd3qxZEnivWTgiMsDBq1PzpvU4CbsL8dUQG9yr8r5kLkznQ+pKePB8RzQsDPZsCZmrgGYqaHms8K0ESRmWB3g/OuHArATMJV8/GPLfOkYk5l98OCBsFPPP/+8iP/Tcf5XMPUFKPNJortpTLQEye6LuqnN7S28fvMS7vX3xIiT/lEVK4svP39BojaufXQDP3n/HVTnZ2DmbXFN73ba6DZbyBgWjqzM4ZnTR3Bw+RhyagmhH0NlJas/wKUfv4H1Gx+ioASYphljJofZbAEV6km0DIbRABvjPWScAHmP+XZ0Lbewo1hYUy1cCmJ05+bRyOWwPRgIlX14fh5PL69gplRARldEB9PpDzAY+2j1hriztomNvRa0bEH8oLRMAaXarMRc9AYjYVdyGR3BqIuZTgPHQxfPmcBphWCKnR9jPPT6CZh65ikoomfKYHpqBhpvUIIpxUWo0qU50Ro1GC1B2wbdlvdWMLPI6bzJaOqWaDjED0vvQInX4LOsEaoYjOj3ZcMuTSPWM9BUSwz3LE4kBBmbu/iv//t/xhR0HDkwi9m5rIBZRmWo7H4LqVvgTMCu0sQJmuU7CswT8bkvRpQ0PSWLxe4ahZ1Ok3DWdLFwaYsRefhwex3qfA3HXvkShlkTDX8kUTDTloVyLi/u35bBbkAK3PkvMXEN6DfC501F6QrQuX8fF//qb1DZqovXkpMxoS3MYOHs0zCWlgAGSlOTIGAqgSdkCUiYyaIrIrcImuvBa7exe+smLv7w75Chzk7hIuhAMyMcevYYFs8dQVxQMbRDtIIhVEsXQErxK3ebmmZKLh9ZKTIFAtzoyiydX6y7JbYaYrUwcpG1a4gC7ZEJXRJAnCxyns9ywPhRyYOLJ/9O5nWWEUx2SJIhKGHQjzA3cwQHV59G4PPc6tBVguB/fmCKLARFrtRysMxGzZSUjCacU2JESq1eushNVpQJmyTVQBH9JmOfPIxM3kSMz3skqQVOhNm0NhnBtpmZliyqwjxx3WTmHe996toohKXWh+dZmILJ7kUqbhOKjN2tbKKQ9ZMWCrToSDRJqX6G947obiaH/wju/DwNlpPqnujuJ8zZJ3CJmq6k9CiFvkkJMLkGHgNVE+aKwFP4lVSGJruNBIixiYTCcIacFwp5ceCnhQdBFLt8LXrL+YmFAueGixcv4tq1q/jf/vAPnshMERixsYCmnPw/QRrZR5b2UrPW/SWmxzvBngQNec8QSDPqR+P4JhRlEkyRkI/C5tFYmfMMwZZEPCbBlYhcjhnxK+fdEKrcZ1y5kk50/l/uPw4Uu7onZT55SJAYTxOQ8v7kPSkbpMmY8/3wuOSqlR8n7CGZyYgmqwHd13nsk+KsgNpIGpBjKykfc/7Ic5PGs+UGjyK+flEwlYrCeZ/RaZ5+bt/+9rel3PekUuE/I2ZqEmKcBh2ntL5087EtXRc0KmG3j77/YnbzyU1hmaIZMJiTF8cYjIa4c+8erty/g8DWMSWGnDpquQKOrh5CoVTATn0P7165KIHHoZ4IKTnJba1voNfuYHouj2dfOInjh59GTi3DdwOoniKL4PV33kbrwV3UTBWFyIc+GqOsGpgtTiGbKaEbDnF7uIeKp6AaaMiGJhRfx26sY0M18K4zwm6lhE4xjzifxcriAp46dAirlSJyStIOzPnJcQE3AprdMW5+vIaHO3U0By7WdhoYxxrmVg7DypfQ6Tki7MwRFAYOZroNnIp8PGfEOBmPYIdDqLGDB14fvZyJuWfPQp2qSgmuWqoCvGEiF4bqwmPXh6FLia/tetLhxwpFTs+gaBVQtPLC3HC3KM7s7PizulDwMcKAZQmg0R3BDQ0Ua4uw8jWJyOGmKB+pAqaw28Rf/uf/Q6wBFqZLmFupwPVdqYhwmmH7NP+GJUaW+di+LeHWzMMimOInRfIEUdx5cYdI12Zqv3yxbZWFTS8X4BgKruxtQlucxvGvfFnA1K7vIIgD5BBIOa+Qp3C8goySE0DFPRjBm0wkYSzaKSnRaDraD+7j7T/7C1TubePY0ooYa1oHFnHgqy8DtWqS1WdYEnzKhUJKIZPKiVTBSHTRuHTsJszUrZt472//GlZAdpI6iTGMTIijL5zEwtnDGOpjNOIB1jt7if5lMIbGDj52QYmfTEZ2mrQ6YARISnKQneCgMZeN3av9nos4qCH07aSkwQmW2WquK0n27PgLOPlL8Cn9eCYBnzRwjV3A6CFSXZhGEe5Yx7mzL+Mrr/4WLLMK3yNTmXj9JHCChYKUnSLIY7Hji8lMJT5mkWhpONeRteD8JywNS6UTV3dNSlWppnoiTpsAKNn97yOwfALaFEKlfzcBrokQO7GP4J8lLA3/k7yeqyXZoan+jNchMy8TkM/LkIxf8ne8Tvm9cLgUdjOtIYE2n7AIk1JZ0hzwWOfdvu956YltewqGUiC1r3cgWeCShfsTQJRCjseF+p9AkQm5nLBSE0IuQemTMRU/FN66gQAqfhZKJRw6fEQALj3ULJvdZwnLQ6+lDz4gmLqMf/fvvv9EMEXBM9vxeX3T/oD+YWSk0u6wtPyUlvdShkrA9ISp/TRAlThk8IrmDon3M8Qp/BFgTW4BuZ8kJ5jMMEL4IUtynNcySYSPFO4S+QLZSHbp8VKgdEIy8kTzZjwCU8RaRpiAIzGejsOEcZ4AdQJoAnfpAuVVIBqZBIhTWxfRFNr14Q8c8VykSVA2n0Eml0HAxj25pnhVRRKGzGOKxx5Mm5WV9FX+8cxUaopJlpAdfe+//z5+7/d+D4UChe4/6wWWjvcXH0z96Z/FpPa5W+WOnxeRdHbQIJIaCU788j1baJMSgIApPpZCQ6nVJgtEKtbbr8T/pxCgkxmhKFPAlG3JJOj6Pq7dvIHtvQ0cPX4Ii3Pz0BVdTCXpLMzsN3bDMJjSyLLXLdEY8Np79913cfXKFcxP5fDcmaM4ceositlZeEEMnzEhQwc3330HUWsPy3kL5rALv9VAQdFQzRWRp4+R5mM9HmA2sjA1VmAOYjCUra5o2NZ1fOA5uBl5yJ88hoOnn8aRlcNYzJnIOMkkGBmMc2CpTBXR8jgAGr0hWsMxdlsD/M3rb2GnNcDsyhHkK3NwXDILQKZoww2HmHPaOBGPcc6McEpxkQlHiN0hdkIPPdvC/PlzMGdrcBjPa2nwx/TkjpERd3juYkyxhei7AYa0klDps6vCsLMiUOXuJqJ+QVGlO8TQR1CVJuLIRavRRLPdlmmiUJ1DdXoRplkQRsTwFZRUC0qjjbf/6q/RXVtDLW9gdjoLZ+RgwCxElqz4+kEgu1D6gkmufcTdPqceLhg09qSwP0Rs0IDPxajvwO0NEY982FEkYvnp6SmZLO4196DNTePQqy9jUMzjoTtC1+sjq4+Q0RRkzQwquQqqhSnYalamJgITXhC0xKBbdE50CDr6G5u4+oPXEd26g4plozUeoXZoFSe/8RowPysrlsvoH7a685pKqz+spEw2kFHkQRuPgVYPzY/u4PLf/B1MbwArcuCrAyjZEAcvnMKB506iDh8361v48O499B1PDGE5gfssB5kKNIsxNyx9JBER8FVYZOu4ydXpKm9g7A/RaLTh9k1ktLKk0+qBipyRkczGwaAHP/YQqAFCJYJuM8YoEld130uM62DSy01BqVSFYWTx0ktfwTe//m3pXKTBqkzaBGmS68VPxhwnoCBgvt3nloGexAN89s9TzVSqvUgn4U8Tte5/Jj4uXVQZcksdBzu7yBhJ6WHCxqQA8REQ+WR7PimrqMIE8ZrhBjQJTQ3lPiIzKVof+ZmHLBtl6FJNL6DJa1CvRqaEf8doq1AJ4Ya+2KpweWY5m6/NNv70ewJgpgUQDHATwg0Hf+l6LMkkc7kAZhFeR5J5x7y9XMYWQXImY0qjCA+BbAo161ISorSLtgBcjHUl2ayQKZNu4cR64BFMk/J+AiCSalkKpvYBssl/E+15Kl5+tFw+6iOhXpHgn4CQDOnuzi52dncxGAwlGJfjmsnaCPxQOkuZVXjx4iVhpr4/KfOlgCgt7RFAsRTI80mATMEzy0p8DzSs3drcwqDfE2PgUqmIhfkFeayIpS1LwBSfk6Upirr5d+x0FR+nCdgiqKGVCMeJ2Z2iZRuO5Q0aGRvj4UAGxy7kxEyY703ADnM+VVU6ZKkNI2biZoaWHASrjJLhtcBf8L1SB0mgyfOta/SYYpSYLZ26Am4foTgSWbRJ4fWUGJNyw8vrg1Y7bhCg3x9gb4fxM0lFZGFpAdOzM9Co+6LZsTMUjR2F6r7rocu5PIoxN78g1yi7MMkwcVwo4ue4pmHQT2TyJvl7BFM3b94Uc9zf+q3fegSm/im6+VK9ZDoHpM0oyfeJDYnkYaZykjDE138mTuZP/zTmgXOwE4EpjTkT8PT49ylg2v/7dIJ6HEwlN1QCtD7t8xebJieXyOcI0KVTgzRlFApDRURPLcG1G9cx6O7h/NkTqNUSQ0K265s6G1HJ+HCvoEiO1oBmmMzkiUK89c7buHz1ClanCnjx5BEcO30OxcqiuMmOHV/KfDffeQdGv4XVQgZGvwmvVUdJ11DK5pG1MhjkdbQyMaZ9E9kekdAY6HhoxDF2DRXvDJu4GYxw8Msv4ennX8RybREVag1bSRrJ0BpLNE7SjUN9RIyhH2Hoh+iNQ/zdm+/i3noDWqaCfGUBQWxiMAqQLWbgxg7m3TaOxg7OmiFOaR5ykS9hynt+gIFlY+m5Z5FZmEUfIzHddN0ObMZMjEKJSdAZgAkDrg8JbQ0tG2MCBLboCuhUEDjM/HOR1QxkbQoUh/DcvgQcjxjanLWQK1RRLE+jXFmApuSgeAqysYGo1cWNt9/Gxs0bwsaUM4mYfETyJ5uDnstBVWPkchbyNuFMYp4YEUipOQRqFr6ahauF6EZNKWl54wDhcAx1HArjlXM9FHUVOU3Fw2YdWq2KA6++gl65go/9AE23DU1pwlZDZBQLZbuImeIMivkKYSPGXgifpTOW5CKgaueQZRdVvY/mnbvYeOctKKORRIBU5mZx7ssvQTt2BCBVrikY2obYIIgvMUFUEEMjI0W9lu1LjpreHKJz/Q6u/NXfwXL7sCMHQ6WDIOPiwItPYfVLz6CuKLj4cB3v3byLVteHFjI3TIOnewiMAJGZeCGxDI2xCjOyRdum0fvJADJZgqkB6o06+nseFirLKOklZCMLOdgS/zPod+FiDCUDFGfK0LKGROo0mj0MehMvK1OFZhuYnq5Jt98LFy7g1VdekUmX2hCKz1N3bY4XPyUHjGBKUxBO9Cm/zFzwaX/7y4IpgnayUuw0InOxf1He71nz+GunUSWcN1O/HIIkipx3tnYR0ocIELHz/Pyc/N+ybFmICIzSD24EOB+Px+4jfRu96fi8XHzYcUkwJuUusgnUP9GJjJYHsuBz45u4VHOTLKXGSflN9KSGKSwWF4VEDxTKQiylRsbYSKcgy8KBLKIJk5r4T6XGl581Dvvn/ied28/KV0zLPGkHHV+X54I6JzJUZKZoqElmKbUs4GMvX74sn9///vcnHmnJq/P5ms2mlPa48LO0t7KyImPM5yZo5mJ++6OPRMDIn/F8nDx5SryhhgMytIF0dvK1CboIHHglz8xMo91qC5tLtjyXzcpr0NqCgnaCMtrZsDtUbC7m5uS8dTpducYG/b58v7K4iPpeHXv1PTHH5XXHc8Rjp25sY31D/r+4tCjgiz/jBzsvKWnh+yO4IviiIJ/nkN/n83kB77yWyCOlzA+vG/7cGTgyDp1uV0TyHM/Z+TmsHjwoETj3HzzE3fv3xINPxjvwsVevo91q4cxTTwsoZYmO74/vhyJyNmxw/Pa7xT9+HaSdwnw9MlMs9b322mtyvOm19T9bM5Xes/sDjj/xnCLjl4Cp1CGdv/vGv3QwJbtm8eFIOlXIONGw8catj7C2fQ8zSxURGJP8LhXKWJxfRM7OyQ6DYcj319climEcUYQXYW1zAxs7m1gtl/DS8aM4fOIMitUFuL6C0ZBgaoiP3nsHWq+JFWGmOgjaDRQNPYlxyOYRFk0MbaDg61BaLpy6g1HXQz0EdhUF77Z3sGcbOPutr+Op88+hmssjQ6q4G0uWzUj3EjAlwlJKbJiXF8GRTxX3N+u4+fEWHmy1kCNQsQqJ+WcpJ2BqbtzC0XiIs2aA05ovYAqug62Ri4FlYfXFC8ivzGMgYIpamS4suhu0R4i8GLpiQKcQnDEDuiFgKszY6AaegFDebKNuD516A3nDQrWSQ3+4h163jsbupnigzM7UYGYKYg43VVtGIT8NPTCguRHiVgcfX/oQD69fQ+wOUCqamFlahl2uQS0UJSuKzr/5Yg4Zg2Q6dQWSp4AQJkLFRqxlERgxOiGNQ332uUDnsXsR7NEI/u4uRns7gDvCA34tF7H8G7+BYbWKtThGx+8h9HZgRoFQ53kjh5niNKrlaQHcFDmwm3LQ6UmH4Gy+iIqZFa8sul1f/3//K/xuV+wrItPE4dOnceDFF4CZKbhKhI4KDOkLJMGoSaYbAQ75fzNH768IVstB8+otXPqLvxIwVdA8DKI2xsYAh156Bod/4zzqUPDBg4d4n2BqGMEP6PljILYixFoIHzQ8DaR/gAHSBbUAO9Kh+TFMPUaW5ZFwiB7d1XddHJ47hoXSPPJqFmZoYtDuoNtuYRQOYZctLB89IF1dQ8dHvdHF2oNtiazJlXKwczam52bFduGpM2fw3IXnRRBMsXtSqZqEr5CFE/16ktBHIMVr+dfx8YuCKR4LJ0iCG/oOEbicPHny5wJTXADE326yKU1b68l4fHjpQ1y+dFlc3+msf/z4cYnPIIPAhS+byQpYkEgo3ku0NMnnZBHmOGZsE7l8Vp6fiygXdeYnkmUg28LYm4OHDkmnJY+doIudalyYuKPudjriD0Y9yqA/EOZgc2tTFvs7t++I0a9lmcL+MAybz8vFnokBK6sHBPylY5r6AxFwfB4gelLnWzrOTzr3TxKBE/SQMbxy5Yp0+Z04cUK+EgjyuGj+yIWdYEpYu4k/FMENAS0F5/SRops9f596GvH3/NutzU0cOXhIyoD8pDA9x3k4Y0tD0PzCgmS2Xr92HRubmwJYGf69s7ONTruDYp66rkNyPjY3NnH8xHEBLwQ6acn4u9/9rrCd7777HnZ3dwQc0jj1O9/6Ft5+6+0kE7Bcwle/8lUZd57fDz74QETaPE5eOzxXjHQSY91cVgx5W+0WGvU6FheXZDzoVya+eTky/CM8fPBArrWzz5yV80ZgyfHpdXuYnZ0Rs16uf0zPqE1P48KLF4T9+vDqZezVG7AyFk6cPCnjyOYMvqdCLo/f/M3fxJtvvikAg4CIY/a7v/u7cu19lmCfY59uOug6TwE6QRh93dJr7YsGpujdKMwUPd4mrOC3fsYB/V8gMyWUuaELi8OvNIhkzfnuvXv46fW30Yl6sFjiUzTMlKdw5vgpHFpZFYPHN958E1dvXIeRz8EscHHW4CkRBq6DpUwOLxw8jOWDJ5Arz4pbrEMwNRjg9gfvI2puYylvwXK6CLpt5HUNeTuLUr4ILW9izBykwMCoOUK7NYYzVtCKdexFwNV2A16lhJd/+zs4dvo4qzUS1aKNQ2iWhhH9Q4TQSISO9C2RzLwwxsCLERk53Ly3gR/95CKy5Tnky7PoOz6yxSycYIDZUROHwwHOGj5O65603RNUbI5GGAqYegG5lTkBUwrZDS6kkQa/MYY78MQh17RyMKwsIotxElnEWXpl0XXZTeJnOl2M+32UMnkUCyZ2Gg9Q311Hp7WH2ZkqDh9eRaSYwm5kslOYri0jp+ehkX7q9LF58ybuXJpW37EAACAASURBVPwA3XYdlbkqzn/5ZcwePQVki+jHOhxaXYjjObv0QhkjLtBRxB1zYnzpaxEcbYBx4MLUbbG+yMUaKtTNra+hfu8ugn4H97Y3EOVzWH7pS3BqU9ilCzlchOMdaIEHZUyNgInp4hRqlRlkM4wT0qTM0Gk0RYc1VyhjvlgWnyx0+7j8538Gv92RXEImx9eWl/Hs178G4/hhKRvvBh46foA+gU6oiFdXRmMrMBCbY2Eys10Xjcs38P6f/3+w3T6qZohh1MFQ7QqYOv7yc2goCt658zHeuXYbrTFZniJi3RD7DEUL4PmOlFzpZ1axyqiZFQmsZawQ2zEydGiIRhgN+lBHJmbyc8gqOdixjYJRwHjgoNWow41GKNXyKNRKCLQY+UIV3f4YH166gXq9jcOHDwi4nZ6fEaPIQ0eP4vjTpyTPmcCfwmnpBUvDUCeC7URD9VgJ6FeIqn5ZMMUFjIadnEfYYZSWLD4LHPDw01b6dDfLv0u7Am9eu4msTQYxlt380aNHZeFkKXt2ZkZYJO7uKfinTIEAq9VqSsLB4sI8Dh1eFUaEHW5cRJeXV7C3tysLDxejAyuJkHpnd0cWqa2tbfmeQIq5jGQ7DqweEIZj9eAq3n/vfTxz9ix+9KMfSQQVS1sEBYcPHRZQR9d8bpDOnH3mUTcjn5djwtdkC/uvC0ylY5mySuminJZrufDyPadu5QQdBIDU3fC8/cEf/MGj0FyOP4EDgTHHnYt96iPFv0mZKZb/ep0uXvrSl3Dl8mXxGGMJkGDq4MFVATUEo3xNsljMqOSiyjHe2t6ScS4VS/ja174mTBdf85lnnhHG6s6dO1JKI+D54z/+Y2HFXn/9dRlLNjkMe3289upX8OYbbwiDxO7M737nOwKcCFp+8MMfyjXYaraExWKJk9fOdK2GVrst55G3E4+Jz8331R/0pUzJY6TgngCU5+/VV18VwMTv+V44LgR8BIeiY9I1zC0siBicQO2DS5ekEYvn+8TJE7h2/br8DTcJ3XYHBIccK4IngimO2R/+4R8KYPys+0VsVyZRPdSxEaTRuJP6tS8qM0WZA5sI9jNT3/rGa48K2vjTf4FgStxtJ5l8iqFJXZj6pwdra/jxnfewHXdgBOzEC5CLNDxz5DjOnzwtre9vvv46rn10E9PLC8jPTMFRI4SWhr4/xqxm49z8KqYXVmFnp0S3NBx6iB0HH1/5EP7eJhbzJsxRH0GvI87gFjVZuSKKeS6azIjTUW+PsNMNMEQWfT2LRqjifqsDo1rFa9/5JpYPliUonOJqdnYwIHhMj8WJhw13jJLLxRp4rKAz8lGsFXB3fYQ//8sfAGYRpdqChCYzB8/xh5gZNnAo6OMZw8NTuocS/UX8EXZcF33LxPLz52EvTGEQOWKJpNHRW8sjbIYYdUdSomAHH9vuwUytTBYhxf26gr7vCqPnDh2UszlMFYpM9cLDrVvY3VnDoNfE6uoyTp44KqXRh+s7GLsqZmrLmC5Mww41GMMRtmkx8PZbWN9ahzFVxCu/9TuYP/Y06qGG9YGPvd4AfXrwBGNRSeUNske6BLRSD8SOnlHsoh12xRYjY2ZghgpmsgWcnJ2B0mpi784tBN0W7m0+RJCxsPSlF+FNT6NFbYQewYiHUDwXkeNC9RVUMkVUyzXkswXZ5dNNvN9qSUTITK6Ag9NziAdDNG/dQvfKFYkSoc9Xm9lj5TLOvPoKKmfPSPbaduCh7oxQH1Bf4ENXDQm1zuVshPoIVdtEcRigdfUmPvjz/4aM28OUGWGMDobo4MALp3H85efRUnS89dFtvHnxGvaGAaJMFVReqHQz10JEwRgquyR1G0uVeSwW56C7ceJxFnmwmDEX0c+IBccMIkYYNRzYyGChtiStz9sbG/DCESq1Arw4gGJpmFtcRac3wpVrdyTs+8yxIyhkbFRmaogNFQsHD2D2+OGJsWAsTRzUK0Yq5asTn8eJKpusojCLv4aPXxZMkQHg4spJk4vP4+aPTzrkFHSlZQIuDGRSmD12/eoNYb8Tc8gylpaWZTfebDaEIeLCubu7J4snX5+AhuwYF8annz6NCy++gNu3bklpluwUFx6yMFy8yDSRiTp54qQszlyMCIZYcuHPE6YrL+Htly59KH978eIH+M63v4P/8uf/RfSvs3Ozwr4cPXZUACDBg2nbeOrM03j55ZeF7RD5xMQ5PF0IP4td+kWZqRQ0pdKR/SVFPifHkO+TgILHRbaJjMb169fl59/73vfk3PE9cKHmOSCbR6DBv08tENLn5Rj99Kc/xdqDhzhy6JCwNbt7u8JgEUSwvEXWjkCDbM+Dhw8ECPF52QG3vbMjJdOMbeN3fud35Hp5+OAhjh0/hr3dXbmWyPo0Gw380R/9EZZXVvDGG2+IRurj+/fRabVx+vgJAbhZen1pGr7xjW/I+SNo/MEPfoADB1bR7Xbk3BNsU0BOYMiS25d/48vCOhEo85gJdPi+yTLy3PJ6kusCMV54/oVHYI/xUlICjmMBf9RI8TqpVKuiS6vWpvDOu+/i/oP7wm6RTX249lBKzMzrZEmR48r3x7/jOPI8EMzyev6sj6QcnUiK+J54jCxtptq+FEjvf45ftwD988t8SUfmz5T5vvaVf9lgSmhkxKJ3osMvbREYmcAL94O92+iVItgBoI99Efyeml/BhVNPw4xi/PTNN/Hx+kMsHD6AzEwVndjDSIsljHTBKuHM3EHkK7PQtDycIMZw4EoO39qNa4jau5jPmjDdAfxeBzHFfn4IO5PDfDErMTODSMf91gD3BxH6VgUjs4SWp6I1GCNXquArX3kF8/MGQ8gBldYAgTAsQRJTJ51ZFCDy5vTJUEGF48fIVjLYbAJ/8devozUIkCtPw491Cdj04GO6X8chv4czhounDA8VNYQeuthlvIVpYOH8GRizZfSCAcysAtMKUTIrQEeH2x3DH3G5ZkOCIRESWi6PIGMCWQ29sYutnS1h9pbn5lDOZjEcdbC+9zF2dh6i36njwIElHD92GH6kYXOrjmZrjEp5DrPlOZSNHIyxj50bN3D5x2/i/tY6okoeL37n38KaW8VHTQf3egHqjou262M86EANxyibKhZKeSxUyyhnbMR+ACf0MNQCDBwHmqLB7fRQpf3F8WMoei72bt9E0Gng4/UHCDMmli9cQDA7gz5LIpaGgg0BU35/JPl6Wc0WZpFhx4kQMYA7GGDQaKCk6lgqVzHcq+PBe+/jQBzBIgsaQcAUy6Fzp05i+dxZYLqGuhJjd+hgo9lGo9mF54co2AUUCllYJQ21rI0pD+jfvIPLf/HfkSWYMpiL2MMgamLhmWM4+coF9HQTP75+Cz98+wNsdcYIzBIGYw9KPIZtxBKMSmsLhlyv1JawPLUozJQVKsiqFM7TjzHxuxmrJrpDH7ubTdhaHquLhyWwdf3+fTgOdW4sk4+RKWRRKM9ga6+NvWYfhw4cweGpGswoQrFa5q4Bi0cOonr8SKKqZ0a0DgRqLNYakgUsAu5EM6WLOP2LB6Y4YZMheu+992TB/OY3v/kzrdqfpRV6fEfNRZXAhF1mH7z7AVaWVnDkyBHRonAxunTpooiDyRhxIdllyG2zlTig93t4+HBNFrrllUUBVGQYCAQ2NjalxEVAxJxKLrpkM77+ta/jCo0rr14VoHHs6DHs7u2JyL1crqBarcjvTp08hQ8vfyh5aH/yJ/+PAIGz586Kdmp5eQmNRlMc2OmGfuzE8UcaGM6rqUYp7Xr7dYCpT9NcpWVTEX1PtGMcJzIsXMAJlPieyUz9/u//vow7AUJqBkmdVFpWSo0502PnYwg27ty6jRHjkbI5GbO5uaS8yRBwMifUTjFuh2CF5VoC4X6vLzonxlsRTH3ppZcEIBBEUdfFx5KZGjqOcLG//du/LWDlrZ/+VI6N4JlWCqePnxTTUT4PGaOzZ8/K+yIQ59/zGiF4I+BNRfNk2jLZDI4eOybPxfIiNVlpaDOvP7JpvGYI5Nh9x3EaOQ56/T6WVpaFdSI4owaqVC6LZo5zHC0oCOy2trfR6XUF3KfgjaCSmiuCKR4/wRDZLZaq+drnzp2T6/znYXJ5HfE5+LfcVKRl8lRn/UUCU+y6pJVHamhMHeLXXnv1XzaY4omgcR3BFPPsRIAeBbh+8yYuNu5iWKMZpoEi9Sp7bRyrTOPcoSMIWKq5eBE7jT1MLS9AqebR00IMaU5rajgycwCn5o7CsIvSKDr0AgwHHjTfw+btjxC2dzGXM2G4Q7jdjiy6w4EjUSiHijks2Trq0HG9PcCtkYJecQ5+poa2q2LYGYu+6qsvvYj5OQsRFyQupHBg0AAxMKXDg10w3K2yC4QelpFKHxA61proe8CP37uM+1tNGLkyFDMnCfJczKZ6e1h1Ozijj3HG9FHV6S3iYmc8EjC19Nwz0GdK6Hhd6DbNMgNMWdOAUwD6PoKxL4JmdtCB8RLFIpQCS5dAl2G8zkC67KZKJVjMGPP7aAy2sbV5H436Fmanufs+DNXIotUZYm+vD8ssCTNVy5Sg+xG2Ll/GlZ/8GBuNHbilHJ779r9BWF3C5d0B7o81tAIFu46LQaeOyB3Iezg8U5bU9dUZdt0pGLPcqGnoO2NxMN+6dx+66+HV0ycxFQWo37qBsNPAw801xLaJlQsvIJ6bw5AtuRkTpRzjZDy4PXYCOqJpsukirtPoki3ICsKRI4avJieUKIazV0fv7j2cztrIMhfQDzFkZiKRb7WKlXPnkD18ED1DQzuMsdbqYH1jB+3uABkjI3l52aqNWs7GTKjBu/sAN//H3yDn9lBWRqA9Z89vYObkKk6/+iJGmTx+euM2/vqNd7C+14NqVDDoDaFGYxQsDUbsIXI9WIqBaqGKSraCDK93K4upLIX1Ogq2CtXS0KLvlh9je7MB31MwVZ4VMNWuNxB5IxhqBNcbi2YHZFG7QwSwsLxwAAu6BWXoSFqAnrNx+KmTWHqK0RP0wlGEkeK1J2DqnwkzRcDMhYmlCy4MLGM8PqE/CUCkO9tU2MyFn+wIF8OdzR2cPH5SGAY+/xtvvC66GeYlzkzPiG6F4MB1SUkn3XAEB1z4qdnJF7LSsVWpVuS4uFCzrENww8mdbNNzzz4njNQ777yL+t6elKDIZJFdIYPAxXdne0cW3ytXLsvvuVhzoaRehWwGyzPsRmOZyM5mMTM3K2CNDBB35Hw9LvJc/PizXweYetJCmrqSp+VUPi5lqNKOPIIenjOOHcEHF2jqmKit4jGnMTPpe0kXbyldtVrotbvylqg1YscbheelUhmDQV/GiUBGnse00Ov3BDAQMFHDlo4zfybaNfo4haHozwbDgQCO5aVl6Yys1/cE8HEuz5o2KoWyALC0GYxCdx4j2TYeI0uZfD9jd4ylxaVHXadz8/PQLUPKiLx2+T75wWYCgmOeKx5XavdBAMS1gx2kuUJOciKpp+NrEcRxHPlYlgIpYGfHH58zZV35vvgzsmqpzo/vl+PC33Ejwufh5+eZnKa+XgRTfCw7AQn80o8vmmaKPo+JV9gnmqlvfv2rvxowlXZ48E1/obr5VFXEkwRUum0JM8VOhQ+vXsHlxj2MpjRUoKEKHUa9gwN2AUeqNQx2dqWTqT3owawW4VgqOnqEkaVBrRRwdOUkDs0dgaJmaSCAoetjMBhLqPH23VvwWzuYyRjQXQdOp41ht4dedwBVt3CyXMCJnIUtzcTl7hA3fB3d6iLC3Bz6ro72ZkucrL/6wvNYXsjSPASwGOHSh6nkYcZ0lE7alnmxixmmxKeoYPd7zw3gqzYu37qPjx5siYGnla9Iyjv7OAimDozbeMb4BEwZ4RibzAizTSw9fxb2fBXNUQux7sEwfEzZs9ACAiomFfuI2B1HF2feTKUikFfF86rnOtIuzTZrg+3RjL6IR+h5bezsrGFn8wEK+axopnLFqlg27NWHdIRDySphOluG7gbYoIPx229hs7WHthHh+e/+L8DMQVxpeViLcmiECta7QziDFhRviKrq49hMCc8ePYATi1Vh/kY+8KDligs825PXPrqNsNfHV06fwpwao333I8SdppQSFdvEAYIpCjDzBSCXQT7LnvAY3pANAkPxqSLDJTqWrC3WDNFohMhxgF4PfrMFt9FGpt/HwTiULLQx2bMYGIQxHMvCyvlzKJ44LmaeAw3Y6vt4sLGNRqMjTF+OIagFep9lMBdpiB6s484PfojcuIMSOyKjDnreHqaOH8BTr15AkK/grZt38N///i1sbHVQ0Kfg913oAqZUmHGAgDYL7KCj7YRiSkdpuVDEbDmP6UIGFTZK5CxsGyoaYYT1jT00Gj3xu1EjFYofoGgasFVG6vRl162aOTGHDTVbSr4zhi16QStnwy7mcOrsMzh9/hnAZtQOjSYZV8FrdOIdINPOpJVeDCy/WMwUFxJOlFwkCKa4eHJh5s/3i6I/C0Dw3kxsZBLbAIIPal3oUj1VTuJK+Lxc7LmAE0yxrMSfs9RBhimfy8tixIWJP8/lyRYknXoEMGnkBo+VC3LgB6hOVWUxI2Aia5ACDup0UjaHf8vXmJ9fkNcXWwY30desHljF+saGgAhqf7iYUpdJ489UTJyKbrngpQzV/rF4fPH7x5T5Po3xS8EpX2O/bioFKxwjPoblUnbxsduP40/GjWwJwSKBYHq86VcJrZ6Ut9KvUrqh5QD9xPxAxlisMCKaECeu6TxvBDl8TdmwE2yIZcLE6HZixpr2VbB6IP5kBKHSaZcVAEaBHJlCPic/aCfjs+w/sRziHcLf8XsySBS6E9BQJE7Ax1Ie2U2CX84d1GgSUBM48Rrg9csPAUATA979QJTHzeenztUNvMRRnjpOAinfk1KmsPDSDJEY+qZ2ARzD/V2r6e95bXGTkJbYU4H5Z208+FgCTF5LBPFkvtKQ6f9ZZb50XPZ/fVI3XxCyxDcBU+JtGOFXJkD/NG+p1B8iBVjpLuPxrz9Pa+2TTsTnZfPxZiGA4iez+aifGjhDbO3u4FbzAdZGO1DafRT9GEcyRUzRybzVRS6KMex2UZgqI8gY2PVHaOoRMgvTqB1ZRam8AMuagm4XoOg58Zka9Bwo4xE27pCZ2kNFZ7xMC71GA96IMEZDqVTD6VIOq1qIup3FZcfDpXGMTbsKz67Bi7IY7vZhuxFePvs0VpemECs9RMYYke2hlJuBTpNPBtKLlxvbziOMPR8DZ4TeyIWRK2EYKfjw9n3cvL+B2MiiXJuDmsnC0zTMDJtYdhp4NhPirB0iFzjQgzG2Rw68fBazz5xG5cgK9ro7aA/2UK1YqOUWoLhTgKcAgxHGfQehF0HPZmAVC0DJAlNBKIT3Ix+WqcFUFQkEbvUbaI9bUiba3VrDoN/B4uIc5hcPwDDy8CP62ugwIxOZ2IDS6WOXLbIfXsLd9Y/R1Dw8883vwlw+iXe2+tg2p9CEgQYb5zp15M0YJ2aKODFbwqFyFrOUckk2FrDtAMNxJL4pzY0t+O0uvnTkIA7mbPTu34G7u4l6Yxdaxsbi+XMIq1XsQUFufgZGbmIG6keICFDHnkwmvF6tjCksgcqFpt+H0u+jv7mN3uY2yuMxDtLwk/EYKkufPlpkx8plzD11CsWjR+CWixgaKtoR0Gg7aLZ7cMfU89E8TwWb4+ciVcBU/f33ETfWMW0EiLU+nKCJ2vEVHHvxPPx8GT+5dhv/7Qc/RqfpQmvGWCrOIG8A/qADM/ZRyDPPUJdStK+YYhFCQXHBZtNFHjOlHIyMgR1DxZ1mCxs7TQzGdLBn+IiGjKojG0fIxqHkEc5UqzCyRaztNLG+10K2VEaWhn/jkeyMVVPD+Reex5dffRlmlka5DOCdxFpMDAQfOYanXalfMDAl8oAoEsBBbzkunuxWepJmKgVZ6VwmXcQTIfr+spQ8LlKkmy8JnmasCM0uE2DJr/sZqU82p5qAK9pMiPP8Yx8Eo+L5SrNHiYZJyqjU8fwMKyCMdmKumS78qT02PZqe9EF7GQKqdGF7fNPM++Lx36XzfLo47V8U9zNOKSBJxykV7e//uxRM7f/Kx/O8sHxFJi/VUNGriA7oZDmo1yETR9DB33OxTkFACgQ+7bkT1/LUo+kfjoo4hD8B//O4OFYyRrQDoiP55Cn4tIkfo/rIk3H/+mioOmwz6RhMWU0BWboxsbpQZQ4ioKKVBrVTLDPSdoEWDCQOJJ+QDvlxLO+V55/jRDCXgif+nOCPmid3PJb7M0lFoBYoub7k9RVVQCmvF7nGxJg1sYxIz2F6ze//uv//n+YTtX9EU9POVItHYMwSJPV/n8Vo8TkI2lJwlwLt9Dp4HFekx56+dnqP7gdPj19zT7ZGSO4jAldZE8Qa4VfETH1RwVTazSf5r2RKdLbPQ9ipre42NjsbcHfqtBHHDF24h2Po3QHKdAymmzCznrIWhraOUcEWM8vywWUgN4VhZEMxslCNibePBBcnZb6oU0eFmWujIYbS7dCTlO7a9ALOVApY8R00CkV8FET4cAw80PMYKAU4volxYwjN8fD88SNYnC4ikwmQLauIDBe2WYaBoqQKMIIl4g0QBhi5Y/QHDoaej9jIiH3A7fVtfHDjDtRMAVNzS6LbGasqaoMGloYNPGsHOJeJkA/GMCMPu+MRvEIOs2dOo3RoETudbXT69DrJopZfAMZlMOE46DtigkmPJT1jwyrkoJXzQIZMBRIrAjoAM2zTHaPndFDvNZDJaNjdXke308Ts7BQWlg4in59CLNmEhlgjZCIN6A3QvPsx7l2+hLtrd7EXDHHmG98B5g/jx2tt7GVn0DeyaAQx3FEX1ZwhQOrETAGrRQ0zKmCwrOKE2HN1OG4sk1N7cxvjVhsvHDyAg1kb/Qd34O9to0mfKQrQz55DTE1EBGRmpqDQZYBxOKyP+xECAirm/tFwUlclwsJEJGxkxvMx3qtj8+ZtDO9/jKezFvIxhZWG+H/RUDUulzB78iRKx48imKpgYKqg2wV1Sp3eEOORJ5nSvYDGonECph6uofnBB1Bam5g1fUAfYBy1UDt+AMcunINfqOKt63fxF3/7Blq7Q2SaCpYyFZQMBm+7KJAlZNlSU9H26bulwCdbqyrIW6qAqVo+A81Q0VQUbPaG2OsN4Xix6OyMWEFO0TCl65i1TNTyBF9lRLqNtZ06Huw24ek6PBvoekPxuqlMVXDhpS/hueefTzLdoiTrMLVCYNdl4hyeAAhaIzB4+tfxke6OfxHTTk6SLKeQmSLrQwF6ustPmZl0At+/uPBnXIDSj/2sDBek0GdjAI0oQ2GS0vIcS2oJkKABI53m9wOtpNxHt/qUmUrKDMmuWAABN1XsAJt4EqVgTkwGJ2Jx/i4FWo8f32exg9I5/Mg3PfFr2j/np95Yn7Zh3u9Nlf5N+pXHkC6i+z280jF7fCO+f5zT30m4s5IwNmRj0m4+hlNTb0SxNFkPsjVcUHlOybDtZ2j+AeDdHz35KRdmAsRSh9affUCasJA4wU9A1wTcSrzQxEhTxirNZZwUiGj0SV3sfg+vVJPGr6nGi0Anvc743jh27W5Hym6STjJhQ+U4mcMozqtJ52zqG8nXF+CURCBC1RVhIVMQxrBzqTilGYX7MiJToDhxZH00AJ8GqD4PTKUsMJ+TLFnaVcj39Xl/+69g6jHzzl8nMyXGdhQk0y2WEw8zZRliqakIQgfOqI3e2ga69x/CbHVhd4fIej5mcnmMRw4c5mIVcjDmpxFUi/CyFtRqGQOriL2YSyl3+TQls8CYT7qEb925hdHuJgrMPvNcuIMhGnt0/u5henYJX1qaw3ED6BSL+DgCroxjPFBs9JU8RpGF7nYbXqeP80eOYHW+ioxFxmKModtGGBoYjQwBUwzvpWGlZbD0xA79EEYmi3GkIFOp4fbGDv72J+/AKlVx8NhJjLmwKyqm+nUs9HfxrB3iXCZGMfJgRwF2SREX85h9+jSKBxew2dxAd1DHTC2PWnERkZNHPArhD8bwCA4YcmkaAkS0QgZqzmS1DgGY4xdB54rp+xi6DtpOV0widzYfol7fRiGfwez8CqbnlmDr1WQcAw1moELtO+itreHjyx/i7oM7aBBMff3b8KaW8IM7O9jL1DCwcqh7IdxRB6WMhqO1XMJOzVSwmjWke7I7CrDjULOlwB176FA4Wm/g/NIiVjM2hg/vIWjsoN1qQLNtLLOtuDaNXUrUpkpQTE5emsR1kAxgeUboXQIoUxMAotGJnSJNltEGDtZv3sL6++/huKGgQBtR3caYHX0jF1GhiJnjx1A+8f+z995fdlznleiuXDeHzhmN1I1EEgChYNMWPSOHsefZHlu27Jn13g/z7z2vWfbM2JatbMuSSJEgQBIgYjc6obtv3xwr11v7qy7gEgJAMchPfs+Xq9noG+tWOGef/e1v7zOIpiYwsAz06W4cxOjR44vfe+ig40bSYToVxIi3ttG6cR16ex+zti/MlBs3MbV2Aqe/dBlRcRI/vf0Qf/MP/4TabhuFJjCtZlG1dFRMA1P5LDL5HOi7vNsfYGdA408FIyVG1lAwxVJfzoapadird9H1Y4wYcGpSF2Ujo/F9LExrGiYBTGWyKJs2RkGMem+Ao4GDVhyhVVbx2O/KpMXOoWtfuoaLFy8er2gZT5M4oCcu6IlpZwqmCOx+1Uw7UyBCEMVJmd10V65ckRU+b5yYOSmlYG0cJLyMiZfJlWVNru6OJ2NJTTmOkUkYATqUJ8xYylilNAjNauW/1HiT5sJ0WCfw4r5lOee41JR+B8mAlDH36aQvwOmJwiMpXSZZkc+/ScNAmohyXOp8FkDyleNg6tm/U5ZhfP+Mg9FUKvIs65G+57P7mPcTGLHcRhCVfh6PFTvyWPqi/osaHmql+LyUVUnb8ce/7TgQSNJyuAB4/v44jnx+7oNpp/X4Dk9ZkY+xIxLBcnw7BlvEPsPRcXmYMUE8nsclZ5F0cKHFbkoo6HSTMmFqbum4LgzbRH8wPJ3FugAAIABJREFUSEqvklKS5PTxfdJA6GwuseXg38n5RouFJNeaJrEC5BRFAJikoegGbMuSUuN4KLeEdEv+TyLsGz+Hx/89zkK+8PxiGZmLvOMFDLeJ4FjOy7Fr49nX/zuY+lcEU3KxGnTUiSWkkYMCS31caeW0EHbso7Ozi4O79xAfHiEzdFDRDUxNTKJbq6E56IsHUfHEMsJqGc0oQI8GZ7ky2tkyvFCFqtkwDRumaiCvKjh4cA9O7TEMZwR1NJRcuEa9hf2DBvLFCfzG6RVcmy1jUChiDyrujEJsBho6sDFSbBzt13G0u49XT5/GudUF+IMmHu8+RKt5gFAx0OrTpBKS2aRGPmxTh2UmK5XFE6uAlcHimXXsd/r4n9/5PvRcEafOX8RQ1dFTdVS7NcwRTFkhrmSBEt8jjnBAM0syDxfPo7y6gMfNx2j3jzA1mUe1MItgmJGoEYWaKZfRJMc6GE6GdDm3VYRGhEiLYFoaMhZbuHwJmQ5kVAqwv/sI+/s7Uq6oTMxgcfk0SqU5wlCogQqdUSZDB6O9x9h4/ybuPryHZuAkYKq6gG/f2cKuWkBXM1EPQnijDmwtwKwVY7WSxdXVRVw+uYQyxFQee4NAdGSMmugc1tA9OMQrdPXNZNB/9ABRo4Z2qwnVNLF0+TK06Vnx+jIqBWrrRehPQ00uJjnQSR6WoUjEhkSPMqk+8JHzQ+RCoLPzGFvvvI1qt458FMHUTbhRjK7jIS4UMHX2jIApzExgaJkYQAPVEsMgQLvVQa3ZxSAyoHkxJrwQ8fY2Ojffg97Zx4ztCZhyogam1hMwhfIM3rm7hf/x9z/A9uYhsj0VpUDFFBsJymUslEvQLEv8rDY6XWx2+3ANHUO2hSNCNWdjJp9BzjCxudeAo5iIcwVouQJg0CBBxSRFyzFQGg1R1U3pXGSMkMfkMDuHpoApDUcYoVwpo1QpS4fZ6TPs5mOJgjlejI+hw3sCpsZNOwmmftWYKV5LBDOpNxSFxWSmpEx3zMo8jzVJJ/QUEKTPT+8XgMMTh5ltUgI6juA6LvtwbkpYjwT8sByUMDtpuU6ULwlwePK/ZIpJSn2JNovzD1+TslAp8EtLasmrk+w7meB5bF7CDgpAIKAam9jGv/+LJs/0PZ8tBcl+SHMIn8lfSyfQZ8syz5uIU+EyHyOgouicIIpO2gQfb775ptwngu+lJSkJpgzYsyWkjzGIQpq+GFy+gJRKD0SSTpHiJOpZj4FxyjKNf8dxhoz5ow41nhwtabFAF3q68NMqg15jrotKuSL3sbTJ6y3RUA3kNbSw4POoE0saBKjtTETl/O6pDiktbablPoYs+x4bCSx5HYOlCaD43mQ+GWtDR3cCNHYcCgyUMOcErMnxfBFSOgbZLwNSQnoc5yKytE4wlerz/h1MjQ04L1upfRLyHB+EnncwPkkzJXQntTsSD8MsKU2YBbanZr0RyrGP/v4h9u/fR3hURyGMMJXLoTw1jXgwwGGng5Guw5qbRVguox1F6AFoFcpolyYT2wLFhKlZAqZKuoqjTTIeNcTdDsJeV1bhw76Lx4/rYlR5bXUeb5yehzJBhiWDjVGEB30X+w7LMCr6Qw93bn+Ek3NzOLO0gM7jHdz/4AYG7TpyE1PwzSwsriaoA/McASwhI1M8F7lSGUa+gLXXrggT9c/Xb8IuVXHmwiWMTBuNKEa1dyRg6nUrwhVGhIRBAqaGIzjUxFw4j4lTy6j16uj06yiXLRRyk/AdG1qgwGDWVKRCZVZX6EtWmKOFGCk+hhFd00MUihSvZqHQOd7zoZgWwsBFbX8HBwe7GLHjL1/GiZNrmJ46AR05qJEmHkiq6yE6rAkzRZ+v/X4fr379P0GZPYHv3dvGZqCjDQUDXUfWVmApAWyng7Li45XlBXzl/Dqmszq6HrDv+BiyfBLG6NbqaO4+xoXpaZzIZ9DffChgisHVTF9np529sIR6rMEs5VBgqjTFl14iNqRft0INgp0Aqc5gJAL7gmkg6wYoxAqCdg/7N29A3d1AhoJOiSSKpUFBKRcxffYMCgRTsxNSdu3xcXHiitFpd3HY6KIbWFCcGFUnQLyzhe7770Ft72LSGCHWe/CUNqbXV3Hmy5ehVudxY+Mx/upvv4u793Zhuqro7eYsG6enprFQLMu2th0Pj8icjTwE7MBSFejcdkPDpGVI7E+zF8DVbATMp7Sz8BUVRhCiquqYDgMUu11M6Qbmsnk4ZD8MC3q5iqPQx5EVwi+YWFhagJW1sbC0KI7ZEgZMrY9oLhLHc+LqtMxHcPWr7ICeaqY4MVMzxfGKE1HKooxPmM+bPJ9lJIQ94lkhmilOssf6peN/8z3SkmQ6bqYePGKHEgZSNn0Cto4ZpvGSEcuHwuKIxirxwkkZtCeAgcDpGDAIlDrWwbxwwju2mHn28RexDs8Cs+dNiOl9z77H+D570fukryVITIXWBFF0Eaf1AQEUu/u+8Y1vSIcdhekEBrSdIEOVdh8+CwLT7ydZiy8BUy/DWYJTJaD6KavyIjCVgpr0O0vqUxCJ2Jzfi+CHv2kOSlE9AQbv43fluckSJs8PdvpRRF6ZqIq5qxhpdjrCLvH7Uh+1sLCAfCEvXYUJqE6YLwGXiBD4LsqlRFTP8vHM9IyQChSxUxhfyOUkdoZNOKnmLmULpXT5AjD+MpCezu9pWZOfxe3m8UnLfC/BaP+umRqngn/ZYCqlXNMsO5alWO6jX4bZaaHMENxGHYcbGwibTRTAnDVbRLZqsSQ+HJ0oRpAvwGO3hG6gDwW1bB71YgUhNT4w2AsIA3SZ1tHaeoT+7jbUQQ9+mz5I1DcpqB11MBhFWJ8p4iun55CbmYdSrGA/AB50BtgdumhHCmqdHq7fuCkeTTPFAka1GupbW4gHfdgTE3AzGRTzWdi6BsVn67sD1xlKGKaZzSEyTFQXlxBZGey2uqjML+HMxUvyHR67Hib6dSz0j/C6FeMKY21CD1YY4nDkYmDamDy3htn102i7XXQHTWQzCmyriMC3oHiAxTIi8/mUJDmcIa10DO9HDtpuBy47yYoZVMsF2IYGtpHGmgnXGaBZ30ezXkOn04Sq21hePYvFxbOw1JLsRTIyZPJwVMfWe9fx3ge3sNXu4pXf+j3Yy2fxo8093Ol7UloyJyZwYnkGpawGpdtA3K5jPp/BKydPYrZsYRhAvLNGYvcfo1Oro769i/WpKZwq5NF/tIG4cYROu4VIVbFy+SoKKyfR0kxkiiaKeiJC9V16eYUSywuKty0VHcfH1u625M0tz0yjFKsoMLfQ8dG6cxvBozvQRxTpBxh5PkbsDqpWMXduDfb6KWCqAk9TcOQ5wkoxF5Lty62+h1qPtb8YVdcXMNW+eR1xYwtltSdgKjR6mF4/iTNfuQJzegnvbx3i//5f38X7H21A4VnoBljK5HB+bgHz2QJGro/O0MWu42HPDeFbNlyGw8ZAgR1jHFy9AD09g4FuwbUz4mofajqsMEJVVTHt+cg2GphUVJysVIVtIzOllsqojUYIbA3FqSqWV1fgxyFmFuZxau2MBCNTgJ6E1CcaqbSRLwVXyT2/mpqpNMKDK+ff/d3flXE91a6kzMY4w/JsqSOdJMcnTTXm5HWsXToW9I4zNWTyZLI+Dgse1yaRQWAJPZnMEy5g/N98X8aHJOJaRSZOtvRzUpU2dtHTUO+kJUyUEFQJmOLk+qKbpDU9w0w9AR7HlYYXLXzHGabnga8U7KWT7rNzwosAT3osWHql6JxsDIXmdJSnh9bt27fFtJP7j75LjGGhtouPE4Q927L/sc/h3nuZ91m67567w5Jkio/fUuD89H4CEtHGCWuVlGkDHj/GitVqEipM+4zhYCBeZ41mEydXV1EsFSWWiIDq2pe+JFYNP/nxT8Dw4+rkpOig+F48B/je7Ahl6Z3MFEt7dNpPNVWMFEq69jRpIgl9X84H2m1cOH8eM1PTkhnIch4jYyzDFB2pnDPsbjxmV+lbNX4+vAwAPftYej1xewkCec3RGoEgcPy6eN57/nuZ71+xzMeDTH0UwZREn7G1NQzQ6XVhtZqoMMS42cTh5kP4zRbsOERWVVHK5zGztIRAMzDUNPQ1A33DEiDV9AIcZHLoTbNDxJQftpDrcVIS6e7tYP+jD5FlC3Ovj9ilyE9Huz1Cd+BLt9mZyQyKUzMwChW0oeGAkzB9ojI57HU6uHXvHkxe8FBgOQEyXgC1P4CfseAUMshlLJhKLGBKZcR7FIg4lQxQwDo5SzWFEnzDglGswK5UMTAtHMXApHTzNXDNjnHZAvK+C5NUshugr5uorq9h4cI6RrGD3qAJw4igqfSWMRE7IS2vkDMsaAbrYJxdEkZqEDtojdroOh0pg01USyjl6UtiIIg1DAc9tBuHaLfraNQPwUrh4tIprJ68gHxmEpRzG9TtEkw1mnj0zs9w/f3b2BsGOPfGf0D+xBp+/GgP7zc6aIUhJk+u4ML6MuYmAMsFhgc1mK6DE9PTmKva8DXgwHUk4iaKFHSO6qg92sba1CROl4oYbW8BjbqU+bjWP3HldZRPnkXPyiCTAfI8Xcho+qH4RdHLK9R1afevd7r44M4thI6L9RMnMZvJo6pbsFQd0aMNDO7cBPodOEMHA8eFyxbrqUksXjgH/cwqUM6jF3nY7rbQd11YuZx05biBgf02axYJmIq2t9C88Q6Cow0U4g4irYPQ6GP6/Emc/cpVWLMruLVzJGDqndv3EZg2FC/Aar6AVxZWMGtlMeixy9PHgRdix/HhqAYi08KEncEEtRD9ITqtDhrZPBqajhH9XbI58RBjV+GEomI2ipCr15EdDHGiUESfbfSuD41sLbsX55cwMzGJ8mQFtXYTcytLePXLVwFTgxeyKYIB2CxQjU8yT2HUSyeuTzMyP/PclJH5rAJ0TtR0deaKmeGrvP2cKDaplj0X3IyDqfTfSqyKSWkKgpIyW1p1S/YJH0vKeMdCb5b5pKSSsHvP1eywg9V1ksy0Vjvp6BKBtyWdUYxDIQZgt5cwDJqeMCgi2kpNVOVDn06Mx/9iBqhkgQrwSjZ2HBg9W84bPwzp93h2YnxRmS993jhzlb7fswwXgRjNOgmWTp48JaHRBEkEHwRYBFNkOfg6Mjv8IUtD2wjaJYybdn46MPXykzJZQCSS/lQTlwKm8e8n7OQxMBEApKhwoUoGLJtm6JxOu4y3f/a2eH7RAJMg48c/+TFu37otLvUEkYwXunzlCuxcFts72+J2zmNOLyqJvymVxbWdrE9a8uN5TMNYgqlKqYDJchH37t4RQHXl8mVxSC8XS+ge23IUKeI3beis9hAAPgFT6pMOwGcB1cvOi/S53J7UqoLHh9caj8249cSL9vb/J8FUSkmnnRvpTvz4qirRBzz78znGymSAJqg4Hnw4KLOEkA4IcoGw3ZydMByCWPILI/SHfSj9HqzRAKPDA9Q3HsrEOqEqKBgqDCXG7PISYgZFGvQEMtDXLNG4tNwA+9kcujNzUFUTcaRCC1VYsY58pMA7amLng9vQHTqi0406hk/dzHAoJaeCpmA2S4+YDERJYlC4bcG3DMTZDKKshc6oLyCQnofUreQoJnQ8eLqGMJ+DZepQIh++O0LkOwgZ4Ox7cHw6nlfhkjWy8ihNz6M19HDU7mNgZVGLNZSHLcw7LVzSfbxqAxUlgOE5aDDHSdEwde48pi9ehBtRb+RCp58STaQcwKBKMYjkO3GQhqEhDj1xVh8GI/TdPrqDDvzQxcREBZVySS40ps733S4OOgfodRsY9FpQ3BhzlVmcPHUJheKMdI8xc7mkmkB3iK0f/RQ/ffsdAZkLr72O0plzeGtrDzcO6wgsE8XpKZxemsfayhQmGADdGCIauSjYWdk25sL1AYwioDcM0CVwqh1gfaKECxMlqI93Ee7toH2wL5lxS6+8huqZMxjmitCzKlSP9DaVwDxneP6oCFgm1nTU+13cfnAf/XYHKwuLODE5jZlsARnu94NDxDevY7j/WCh3BmU3ea7NTOD0l69CO7WCOKuhHri4f7Anx4wTVc7OAoqFnssOugyqHqA+rmHvp29hsPcQk1aIyOjD0/uonlnEyWuXYM0u4M5+Hf/j776Lm7ceQFcsVM0c1iZmsTY1h4pqYjR0hf2qeS42um106T2j6VjKV7CYLcHuu2i2u3g8PYEP6Zel2jALVYwiiuxtZKwsLLZZ02tmNEBRV6D4LpxuCybF0s4Il+YXMFOgR1YGo9jD/OkTePXXvoRR6ELhiper2aT+IeVc9RhQyO5V+f1f3Ib+ecaH54GpX3QFzbGDAztZDg74zObjLdEfpXqkY+3PWLdWoidJwElqezAOflLgKLoaaUWnd48vJWXy3GQ7TU2HqjB5Egj5PH6mrsOIAihcPKWlpFSbQ6t9Cm6GDjbuP8De1pace3Y2g8mZaSyt0tetAJ95f4xKtCUnKmnjEksE3slAeBZ8ElYm0bUdlwO5SPg58pCA6hjcHYdWP1c4Q43NMes1DqBSUDEOTlNW6mlZjLocDbquStoDASW1YPRtIkB+7/p7EvfC0t6Z02fElZwgkoHAPG5/+ZffFDAlAmzfFzaHpUD+m8HVFKeLj1QKGsd8xF4qAvqEkzJhYT+umxoH1okNRgJKBVAdM1QseTtRiJ29PTl+FM6zOnLj/ZvY2noEisfJMDJ8mVE24uQeR1LCXDtzDhmrgJ2tbWGv6KtF1urBg4cCqtjpycDicqUimqSEPVNknuHhqVbz2GJczKCPlaUlXLt6FcuLi2g3msLQL8zOIZfJICLLrulybiSaNeM4d/PpTvmk0t747kt1ZHwvsodkpxgLRCbtYzq2sTJiui9ZAn2ZNcKz4Hv8c1M7j+dZIyTHJOmCHf9J7jtuRGKXbJCYdnKO+8Ky+biRvCh4cNNVYHrfuAbgiwdTFEFLAUYObjIIpCfxcc1aU6VEI04oNB6LCaYGGHU7iJwRtG4bg50tBLs7qDAqppRDtZAF+GOacGmiBx1DIwvfsDEIFezaWRyWK1CgIQ5i6KEGm4UqOoTXe3h8+yGi3lA0NWRvnNBD1xvAQYiSxUiZSZhE+L4vJ2iBtWxDQWxryE9XEJnU52gyOBBQKUypdjwwQU3J5GCY7Nrx4boDeO5AuoxI7w9dT6Jo2gMXRqaME2cuiA7no/ub6Gg2OnYRpVEHs14X66qLSxlgkg7oXh9NZ4Quw1fPX8L0xVelY8vh/qQwsO/C9oGMbcnJ5foODEuHQX+hkIofun2P5P6hM5BtKVfLknruuEP0em104x52+wcYDloIgyHynoq5bBWrJy8iV5xFN1Yw9CJUjSxyowi7//Q2fvKTt3AYeVi6+jqmLr6Ctx7t4PruY8RkTwwD6ytLuHz2DGYKFryuK117AYGPqkO1M3CIAWOg0Ysx6DXhDTs4X83jYjWPzP4eoq0NtHe3BTQtv/oK8mtriIsl8XpSwqEs3BGrYHxAqOgINA2uAjQdF/e3tyWAdro6gVOzC5gtZGFz9jvqAe9dx3DzETy6nwcuHjfrMGaruPCbX4WxtorYVtEKXdzd2xH2gd5CWqzA90Koho2ZQhWToYl49wgf/eMP0dy8j/mSDcV24ep9lE/NYfnKeVizM7hfO8Jff+t7+PDD+8j6Jk5W5nB+ZgnLxUkUmVwYhXDiEIdOFw8a++j0erJcXs6UsZKpoOIo6HsBHi7N4Id7u3BcBZniNNyIIdYlhHYeIy6CsjaigC78EXLhCBFDqDUg6wyxqmmYzdmILQ1xVsfSuVO4+uavoesNYeSyCPj6iFohHXqoQyNQo8wiBgI9QqgmnUVf9C0FU+mEnQqwf5HBngMqy3sUM/NGUT1fx8lDbokGd+wn9YtKH07BVMLHpR10SXcdyWoFsUpPImoeabTKLAUFehhCZxldmCP2rJOtoK4OyLI9nh9KbMqW3pRZIpiir8bQxd4Ht3Dv1m3R3RTKRSydPonV9TPQc1l0jw7RabZgqAZsO4NCqQRtoiqLImRMAW8sNUkLfaRAS7N/VD1h9p+uU481cIkWTlxhx0tb4wSkQpD2Yg8recvjifJZMMXtCJidqiQdaSyF0yyXv+/cuYvHjx8LcKDrOxkp01DhugHee+893Lr1If78m98QMJUyUKlJKl/H40tzSLIgab7guCj9FzlHftHzNZ3800n62XJwWgbmPh4FHja3t0QrtbS8JCzT48N9PHj4QBoi2NE3onGoy87SSABWvlBAzizAUnLotnsSe7O4uIBut4OHmxuiESbsnZiclFLg0HHRH41gMqheUTBw+sjkDAyGPeliz9k21s+exYnFRdQPDwXknzpxAjkrA3c4EuNflo7J2su+fXGF+BN3UbpvOK8wf5D6tqtXr4o2LL09TzvH170MTI1/8Pj+T/d90ujxtGv2Wf3ak2Ny7HKegiqe5qkD+hMfqpA+U19QNt+/RTDF2A0Kk3MczFpH6G89RHi0j2lLx9JkNWFeTBMj0FxRQd+w4dk5OIaJQyuDw0w+GUhDwIx0GIGKoNHH6LCN/m4N6LuIXFdM9rhCH4QufC1GycxhrjABm6vNMEI+m0Uun4OnxQgtFbmZCQQEU7Yhad35TAamSnbIwzCI4Cl64r5NMOWw5j2ELxfXCIqmw7CzqLcH0Ow8lk6sS4fY7bsPxeSyY2ZRdruY93o4p3kCpqb0CJrbQ4P6sDDEzPmLmL/0Gvqh2ErJoO71HRRUU7o6xOjNH4lbrkk2DaGYvvlMZFYieIGLwaAv34nxKCNniMOjfXTjPg5GNXh+H0rkIu/rWMhPYmXlHLLFabRDiEVASbFQ8RUcvv0+3n3nXeyM+li5dg0T6xfwkweb+OCwjky5LKWxxWoFZxbnMVvMS3lwMHTQ7PSke83KVeGGlhiJNgcdBGSa4OPSVAlrBRvW/i7i7U20qH2KY6wcgyk/m0WgxcjonCA44+vJj6pJCZWVSOrotg73pbxQzOVxanYe0zmGKYM28MC719F59EiiGno0cq3XYM9M4JU334B9dhWhqaCvxNht1FEoFhM/miBGt9vDKApQtXMoDIFg+wB3vv1DtLceYq5gIbZGAqYqZ+axcuUcrNk5PDyq46//8fv48P27qCp5rE0vY21qAZNGFvmYPc/c5hB7/RYe1PcxGA1lIpkz8li0S5iGLeDzViWLnx7uo9/3oVsFuJEJ2AVEDHa2Laj5HPzQgW1rUEd9uI0jTGZs6P0+VlQd84U8Bt5IwNHJC2fxW7/3H+GSzyNbIOBDhRJr0GINaqRLl6QMZmoo7NQv4/Z5wRQHS+bgcWDlxJusxzi1pJqnZ8FUomdKu51EYD7uz3Rc9pFJm+HP4HXjSmwRF01seqeiCoMRvJEjmZuwLGjZjLj0m4rBhnQB4GHispB0SBKgsQ7teKjdf4i7H94S08pStYLTF9axdHpVmKvtu3fx4N4D0fJxYj155gzKJ1cB25SSLCFtAqYYqajCEDCVfF05hh9jp44bCmSaTpnFJzXPscNJMPXy2fZFYIrflXMeJ7LErRwSML61vS1hz2RumB3HY8PHNHolOf6xZuoW/uzP//SJS3w6cZJtZOmL5UEyOnwto2YIxrgdKVMxTgp83nPzeZP5s/fxb1ZPeq6DHZb5RiMxrywwU9X3pEuPDvX0FGRDBBk65vFZZOGpv/LZKUuX9VDE21ygM7qm2WrJGaibBjLZLCw7I4s8ZvERSJFp8QKamRrHjSI8FTRMULeUy+PoYF/mqcW5eWQMS4yiaS7KA8PxjV1/ZLc+6y0FN7zWWJqlmJ45mARTL1r8/CLMVIpJxhnB8c7JdHtfxkyl7NS48zsvSZLA46ad1CZ+/YsKOv63CKaGTgw/1GCEI1iRA3SOMNjbQtw8QiEOsTwzA8OwBLy0I6BjWHCZ62Rn0LKyaJiMdkgy6oxIQzwMMTxoordXh9p1oIw80dR4LImwFKZGiC0VBT2DKasImyvcIJCVE+nXfuRhpMbYbBygEzrwVMDO5zBRraJUKMDSdPgxJ0b6fyRgyvdIcyZlPt930Wi2oFsZDNjF5sYwsyUMRlzJhLCmZpFZXEZp2Mas08E51cUrWQWzlgLTH+Ko30M7CDC1fh4Ll17DEBpGZGSgYNjrI6PQndeSE9wPPPFaythJTh2BFEsVhqkLuJKkeVOXgMyRm4CpVtDBgVNHFBGeeij4BpaKM5hfOI1MYVKYqc7QETaFYKp14yNcJ12/t43V169h6twl3Nw7xGM/wvLp05ianUPR0FGxgSyxiEu/phH22LXHzKx8FZ5nYOgHqPfaUGIf+YyBqwvTOJO3oO1uCZhq7mxJR+TCBfprreKQhp/uEDN5SyJxbCt3bBXAnEQNjqaIb9PhoIuDg0PREJCZmmIbMjEBu/DevY7mo21hNlje3a3VxAj0ta+9gdyZVYyUCLVBHw92d1CuVDFZmcBkmQ0NDNIeInZc4KCLeK+G7X95B92dDVTMGL7aQ2CNMLG2KGAqMzePjWYLf/OP38P7Nz7CSmEG52ZOYLUyjVygwPKpGeRxDLDbbWCjcSAZXDyGM0YOS9kKZvQsYt3EW7GDDd9FGCgIQhW9UYBAt2CWJ6CWivBMQ3Ii8+WClPa69SNU7AzCdgcXypNYqUzgsH4gDvinz5/Gb//e1yWTL+JEKwyKONMIoKJuSMAVeQ3ll1/m+6zMFPcTu6aozaAoNslvI6A5dsl6wkw9LekRSiVdek879Z4UfcjQxYqwDVzu+5EnAFVlKFVMf7EAfreHXqOJTqMJx/dhZLMoz05jYn4WZqYsnmy06Ahpinss6DdYpSOy8gIEzTYOtnelXJIrFTC/sgh7qgoMXDz+4DY+uPG+tL6z4/LS5ddgnVhJmClDlYCDlCPk9Ji8b6IJ+/lCbEI/pY0ET5vjE9lFemOJ77jt4IXz7YvAFL3d4lgVvQ/ZKe7Tj+7ckYzDxYUFnDp9WvRfDAgXf0oVAqY4Id++fQvf+LM/eZLB9zELgjAUXguTAAAgAElEQVQUVovlMk6UFKUTuPA5/DuNmfmsAOHZ1z0POD3LUgmYUoCu42B7d0fAMKOBsvkE5HERZNmmLGad0QgaReO5JPeO4IqaWUNTj5sNLLnf9enQzZKoLmbDlFsk62Nd4oF4TGl9wGvTGSXeVNyf3Jl0ldIVBe1mQxpUKsUiqqUKpipViZQCu5T7ffmcXIEK0892S8EUS6/sWmTiALVuLPOlJcDPwkyl+/xFW/WLlPleBKbo6UjPwX8v8x2X+bqOip6rIQr6yGcUlPQAcfcI8dEhMqMBKoqGnEEa1EBX1dCxLAzzWXQtE10tg46WQUBqnUNroMBpD9HZqaG/z86yITSXpTmW34ZwIw+xqUHJGCiTmcpWBEzFfgDNMEW30HJH6CHEe4/u48gbohdRUG6Kg3XWzkBXNfGZgp4RMBXHAcKAGgi2PrO2G8ign80VoGgmBszPY1nFzGJycgbF+UX4uRwK3Tomew2sYYjLeRWLWQPZyEVj0EfdcTFxdh2zr1xGSMd0wh5O8O0OQocXZZIzRq0EPUxyOW6LLkDK9x1Z3VDfMBgmFxnLgiz9NVtHOBzVsTesIY4dqHECppbLs5idPylgagAdfd9DUdGR84Du9Vu4/s47uLFxHydfv4aT176K7b6HBnTML6+gWDFQMQHGeTI6ZjhwMQgCHLRbaAxHMDMlDHuhZPMddJqIQg+lvI2vrC7hLG0btjYQbW+gub2NyHcxd24d2cVFbPb7qDXqmLUNZA0D1eokStNzQK4ooIC2Aj7FnJEvSeq+4+Lk3AIm6cPiRsISBO9eR2NzS/LO+iMHj2tHsCequPRrX0Fx/SwCXcGd7S1850c/QuBFmJ6awfrJM8iV8rCmMmDEp93xgMd1PPzBv+DowR0UVA++1oeS9TB1fgUnrp6DPTeP7U4X//Pb38eN67ewmJnC6YkFLJUmkWMUDLP1CKa4rb0mHhw9RpOhqoGPKTOHhWwZFRiiCbuleGgaiaaJYc66kUFAwM/OvnxWsgRHiGHIwKlg2B+inCsgHjg4U5rESnUSjx5twNRVnFs/gze/9gZoMumRETxeuSZzbDq5Ekglpb4Emnzxt8/LTHEw5TXFiZcsBoXLopkiY5I0J44JjD9uc5Caa45Xv8ieqNBkZU9g6oUOooiS4wBgnFOnjd2796D4vkgEfJYYEMMuFTC1uIDS3Cmo+UlaWoONxCJ0RiyB4rQNZm6mbFC3L6yEZurIFHLCYmm+Av/BDq6/ex3dTg+zC3O4dPUKsLwIMf+ydHg0bnzilZ0AKRY1kw7Mjx+jnz9iKbj69MfxZcyUzzFWgejzPvrojlgesGvv7NqaMDDcLsvSn4IpN8CHH3yAW7c/xDe+8SeyWOVYlIKp8W5BlpQ2NzfFcoDWAZzAU0PWT/8tXvyKZ8t8z7IhT4Anm52CANdvvId3r7+bmJFKnrydyNt43Claoba3kEc2lxEBO0v5ol/TyODpAj4lxkZ0ecl35xuR1WJ5kGCKEpK0TKVEKtw+m21oNKwjIlhggwmZK8+XMY72CEvzC7h25SrOnEpAbOAnOZHmmO7s0+63dN8QTLEDk4kDf/EXf/FEgJ76go2/7y/CTI0f7/S146CMn8fbZ2Gm2N2daKfY+PUFZ/P9W2SmWo6OQZhBrHnQTB9mPIAV9DAVBZjXNbTvPUReyG4dA1oiFHLo57NoGBr6SgZDJSfolEvMwAnQqbXR2j6Ec9RG2BpIySccMealC0eEuDrUrImykcN8jmDKROSHAqZiXUPDc9FFhL6tYWQb8BgSa5mINWYqhfBdLzEJNfIwDF4gvoi/NTUSDWkcJ4CKbc86O+0IvBQDhplBNltARPYrjpHr1DDROcJaPMCVvIqlrIFc5KLD0NXhEOWTZzD96mti/hlR+BkD9XoH/W4vySFChIxloVgsSBiqIR8ewRkNxOmaAxu7injiWhaDUFmf72K7vYet7mNEofOkzLdaXcDC0mnYRYIpDcMoQFk1YfkReu/cxI2f/Qx7nRbM6VlUTq7hYWsggMrK5qGZDEc2MF8tY7JaRLGcg1HKo9bvYVPCY7mGzyJWdey3WxgOu7BNDV8+uYLzlSKU7Q2EWwkzFfseFi9eQGn1BB52uwKSMoM+8oaJ2dl5TJ04BZQqUjKjyaRHwAhg7/CxuDCfml/EJG0pBg5sVYP/7nXUNzbhsWkgiHDUbEMvFnH2ymWUz60B+Sx2ajV8/yc/Ra87gK4aKOeKcKk/K6lYO3kCa+VZaIdtXP+bv8fe7RuYyWmITGY0jjB7cRUrV88hMz+PvX4f/+s7P8Q7b7+PjGtgNlPBUnkSM4UKSlZWAAtLh7VBBxtHj3HUasLxXJT1DCatHGwnktJJv1pET4kRDB3Mzczi3No6tEwGjeEAbsYEKiXsdro4oOhTMTDyIlgmgZ+GxXwZC6UqHtz9CPNTk3j13Dp+7doV2GRfXIcVLUFNFJqLyJnVo2Nts0bPspe1oX/a0Xns+Z8XTPF8J8tKpoMTLl3ducqXUh4X9Gn+3hMmKkFYP89EPLU60KFBV6hBYrgsdXkB1NBDr7aP1t4uBoc1WIgFULueg86gD8U0MLm4gMlTr8CYXJbUAZg0I+bUGgmYssn6kdEUy5LjEjV1VaKtYocogHs7ePDeTRFi58slXLjyGvRzZwGTM3UsHbAu/ayOQS51fIwUYjwUlacJrEq4qPHfT8DAk1nr6UFIY4RedhhfCKaUhJHyvBDb21t48OCBgNr19XOix5R4nihExjZEK8kKLDMuWcK7desDfOPP/lRCnFMncW7DuC6Lf6eeVClDRXPP8S6/z3H6PXnps2Aq1d+kE/mT7dI5J0V4+9138S8//pFoMkXkTVaYGbOhLw1B/O4zs9MSckwLBYlN09kN6AjoIpBi/qbOhbrC88gXAMX5gWCKoJ5giGM5w5cVziueiV6LLTui1oDvkunSYWp0KI6k7LwwN4ff+s2vYe3s2WObhIQtZPbnZ72Ni72pT2TjwO///u8LUP48zFSKSX45ZT4C2DgBo34iQP/t/z+X+dquAc8oQ7GpaeoidBvIKiMs6MAcUfz9TVhugNiN4JgmvGoFw3IBNUNBL8yCBSmRX8YqRn0Htb0a2rs1hO0hDCdEBjqC0QjtdhN9dyCaBNg6ioqFWbsMW2f9ORJQEBsGGr6HthJjmLMRlPJQJ0qIs1n4UOC4nnR3KKqNTK4KXWOt2xPhqqpwNcGZKRQwI62mhi0iVq7qaBPIsdVlDpNtodirY7rfwHo8wKt2jHlTQcYfwolYehogt7yC2dcuA9mCDLI0kmu2B+h0ktVuFAUoFvKoVMrIZ+iKy7IF0Ot0pdxINormghzAZPUSeQhiDw8OH+FhcxtROAIiF4XAwKmpJSwsn4FJR/k4wtD3MGFmkKHJ5tvv4cbbb+Ow08Je3wHK03jUdbDZcUTQSvatmrVxae00Xrm0htn5GdiTJXQCFw+PDjHoOShqeWTyJdQHPRw1jsSY7srSPM5PlKHuPELwaBP1rU1EnovVy69h4sJ51FwX+3t7CPYeSyfl9MwcJldPAZUJhvVJScTRVCn17TVr4kR8ZmkZVSsLr5sAsOitt1C//0AiaKi3anb7QC6HhfU1lFdPABMVOJqGe7u70HRLziG372BrbwuNoIXzp09hvTIH9aCF63/9t3h8533MFUyExgC+OcTCq6ewcmUd2YUF7A+HAqbefvt9oKfC8FQBUidmF1Cys1Ie6HsOur6Dw34HPWcgJrY51UReNaA7IQLHhVYsQmMS/GiEpdlZfOnKZZjZDI76Hfi5DPSZKdyt1XFjewehkZPYm07PgaGZOL20iMlCHnduvo9XzpzB6xcu4EsXL6BiU+sXgOvpBEiFCNU4+RFwRcE1BemfXXPxSZN0arCZ6mHSJphPGvzTCY/t5Fwts8z3xhtvHIfIJiXLp23v42W9xL/w53Qyx1lsRqzJEs2PfXgBWbsQ8EfYf3gPe3fvYJo6NN+HHoXCajc6LfiIUZ6ZwvT6VWTnT8MsZAVQBWqSycdyjE3rBJdZnTznNOnOA6/5gAArBo4c4PY2Hj14gFrtCLpt4czF8yi8dhEoZgBbRazFcDR2SCdlWRJWotJim7+UanmcyCw+/Z38e6zId6yrSpuqkyzGl3drvrDMF/JdVBzVarhx46aMOecvXJAynHTh0ZYu8JHNmJJ9SlaFJa8PPvgQtz/6EN/85p/J85495jw2LMGnj21sbEjJjy36NPakz9IXCaiePRfScmIaSMztI3tGb7euH+KDWx8KM0UBOfVSBMz9QU+Oo27qEmw8MzMN07bQ63WTxStVI4qLIA6PwZQpQetkUDkLCGgRPyta9USwTe5D6qRCRE4Ev+3hcLcmiwTTsMRfj4scUzORZa5hEGJ15QR+77d/G4vzc/DIcGnstNREDvNZveK4Xel+IEtIewR2zqb5iSnQ/LTM1C8XTP0raabGW11Tq4R0h/y/1c1H3Y8IKJ908w1xNIgwUrJAJoSvsEtpgHImQsUbwmzWMeWE0Hoj+AMHjm4inpqAP1FB3VTRHNnoeQXRE9HeoN8Z4PHOPjp7R1CGPjIB7QwMBMORTOLtQQcRu3cMFVUjhxOlWViaicALpZQX6Qbqvo82F5Hz0wgrJQTlPBxdwyCI4NLFW1z8eIHYMqeT8Ql8R8AU/+aWRAFpfqCQK0hLcb9HtshAho7WiOCrMaqDJuaGLZyLh3jVDDGt+jCHPQSailp/gOzSMubJTBWK4qlEXWu7N0KvP0Kr3ZIaPJ1yJycmxO+KC1ZTh5QO3NFIwBTHU9LNXNlELEMaMR4cbuJ+fQtBMIQSeyhFNk5NL2Fu8RQUK4e658ikP53JogAF7Z9dx82fvo1mr4uaE2Dq7CUExSnUI3YQUh4SYyKfxfqpFcxOl+F4QwwpZs6a8Cw69Rro7TVQmZxG23OlI4YDz8XZKaxVSlB3tuFvbuBw4wG80QCnX7+K6cuvoRdHqB/W4G1uQ/UCVCemMLFCb6jjrifTgENABWC/XUe90cCZ5RVU2KDQ66PA0ti//AjNew8Qhxz8bHQHNLa0UT25itLZ08D0FIaBj492dlGsTGBicoq7GrVGH8iryOsGMl0f3qM9fPit7+Dx7ZsoatTd9aAWAiy+ehorr59Ddn4OByMH//t7/4SfvPU+9KAAp+WhaGWwMrcgvldHtITodaWT1FHYOZdEKmU0ZhhSMwjo1Ka4ARanppGhcW0+izMry9DJkCoR/FwWPdvARqeHGzt7MKtzaPsKHu3UEKsaLlw8i3zGxEfX38Pr5y7gKxcu4soanegtaAE70AimmI0ZIhAwFSVAgLE2gSHdfb+M22dlpjjAJ7EssXjz/PCHPxSRMr2mJNNM4l/IyCagKQ0lTkBF0n2W+Ael+XrJt+P2mLEOjdrH0EEQOjD0GLHbx8aHNyRCaYq2H7qGCXq0MVGhcYSDZl0imZZe/Spm119DplKAnrMRarFMnoQ3Jq86PwDITonIKcSg1cDj2gF6Th8TzQj24x5ajaY0OnBRsMJO2FfPA6UMMFuRqCQel0RZo4AFTQI/6SwkQyF9XdJKKN55XKjF0qmXJi0em3tyP6TMI91pPiWYStkKAtbd3X3R0pAFX15ZwcL8vLDfw6F3zHwzr87AYOAIyPL9QJjEe/fu4C//6zefdOoRwKSich5bPpdidAIo3s9SLj+H/ka0TWDJ74u6jYOpFNSnouZUZC2lSN1Ex4/wk7d+iu99/3vYP9iXlAm62bPBiEeGpSU2/kxNTyJfyCVlpjiEbukYRa6UhsmgsxmJaznCWIlqYQqBuHFECDxHCEsyejFd9YcuTF/F3qM9oSWzmZzIDwioqG9kqY/aqq9cu4b/9pf/FasnluA6I2TodyhAKrU++fR7TLRi7HpnfujurlxvZ8+efRJM/VnB1C+zzCeaqSBxive/6DLfuJ9UCqbS3ynqfh6Q+rztp8lq98XWCDwJeXJ5XK3ROp/AhQbTzgjNUYRhbACmh1h3oat9ZDUH5WCIwmiACaKvkS8dMgEFetkc/HIBg3wGHbeIg5aNDkMlaZbnBDjcO0R99xBx30VRtbA6uwgtjHDv3l1sPd5BwF5wQ0VFz+FEeR6WbsqJG9MY1A9Ro09UNgN/ogxtbgZeKYe672HIhaZhynfw/Ri6nhFtEkdMMi25rC1xMsy7k1Z+1nK9QDxuLAqIdTMpN8U+spUC5vw+prpHWB3UcUnzsWwryIc0t/TQdB3kllYwd/kKUC7Le4Q0Ew0jNFodtNptoV5LxaIAKnb3EUjxivVcZjqNZAVD3RS7PCStXNq/HRwOG9ju7qPba0hpYz47gcXiNAqVacnPO/JHItRnisucpsN9uIk771xHu9uFZxWw9mtvom+V4OQmRFjLQ6P6Pmw1hqkz7CzACCECU4VSyCEDDeHQg26bcFRg5MWo1Y8wEUeY0zVoLKncv4vO3i5Cz8Hqq69g/trrGKok5HQcvX8b/aMmKhOTCTNVLCdlV0PDUFPgqQq264fic7O2sorpXAHh0EGek9o//QDe5qOk64XiT0UHjc3DQh7Vs6ehri5L7uN3f/Yz7B7WYGbzWD2xiq/++peFIWTQsdV2EO4c4P2/+0fsfHAdJf0pmFp49SROf+USjOlpbLU7+PH19/H9H72L0C8h8kyx0qAgmToHDr6ORy+wSHR7RN70LKIegitP8TXyI5zIlPDVtfM4MTONUbuBcDhEsVKAmbcxMHQ4+Swedvt468EmBloWnlnA7kEDoyjCmUur8IIh3FYbM7kirp09j//y9f8odhomhdWEGAKmgmfAFI7B1GcvE7xs+E4Xc6nj83h30CeNPVwtc9KlAJ3MFFvoX3311eNsPv0Za4SnpT0+kK60k0n0uMTH/c3ZzIvo9S/7Q9Ni6KqP2u4j7N67jbjbhnN4iOl8DnldlcG63mzgoHEIlbE/cytY/9IbmDy7mvi7qSGcwMXh/mMMO23UtrYxyU4uw5TP4qRLF/p6p4XwzgEKh1x8KVLW9aIQ1fkZLF1cg31qSULKfVtHHwHavY600+etDOampqUzOFBNZLJFQLMQM+9Sckkz0IxMEp1yDJ4SFdfTH0Ktlx3dZ9kZAaTHE2yj3sSdO/fAEN8zp08/MdoU0TXBbhQjl2NTDDv+qGFJQnrfefddbG48xJ/86R8/8ZFKS0bCAB1H7ggQoSWFRXY4ls5N6nZ431e/+lVhpwhEnjVqTXSjiWfi8xiT9HxLv0sqsn5SzjtmY1KX8kTTBDGJ7seagKlvf/vb2NzalBKS+JCx9qbG6PY7opUimFpYnEcunxUQwgU3LWOkc5I/xwCYmkmW/RKnc0LjSMY726T5pg/PGSJDhtjx0Gt20G31EIUKMlYOupYwVM5gJM1HX/nSl/DHf/xHWF87IzpIbhdF2BmbytXPlmKQirzJFJLlZ3lvHMiO77tnr/WXmXam+/TZ16Rl3pcJ0PmalD1Mz5GnYvSk7eOXVub7VQVTclFTRMfqsNj/6rITBs4Q/TBGwHKYyXqyBy3qQvFayPsDlOHDGgylu4ZrM5i2uIlLuS+bQcerYrtuotXrCztFrFavNVHbOYDb6mO+OIGlqVnA83H7o1t48OghRqGHSIsxYRZxcmIZOTNLC0NAT9r3azR4tC0EkxVo8zPwKkUc0UiTTsaGIQwYFx2RDGKKMD+soxNY+Z4rAIYTJDeG9W7+TsCUAZ8eVbEPu5zDrNvFZPsAK90jXFRdrFgKiqEDJwzQcl0p8y1cuQJUqk9M/cgCtbp9DIcjGazyuZxYRxikeY8rNGTZPNdFTPNBjSJmPYkeYPyFEqCvODjy2+h0GwjDEabNMhaKUzCyJfRdH/vDLgb+CAUVmDcNAVN333kP3siDaxdw9tffRFPLoWUUYOSKGPoRzChAzlCRtxUBdWQ8QrbgZWwR5NrHlzjzFPtBjMOjI1TEFsDA4M5tDO7dRdBpwRsOMLt2Fmu/8euICnmouon6zQ9R295DLlfE0qnTUCenAYJdBegpEVxTw/5RDY0Wy3wrmMpk4XT7mCA78NZPMNjYFPNFqLro3jrUlVkWJtbPIHv2tAC8777zM7z7wYfoDIZYXFrG1772JgrVCgqKgfwoQrRziJt/+w/YvfUeJu0YntpBlHGwdPkM1t94DebMDB4cHeF7P34b//CDtxFGE1DVfNJeH8ZisEcwJSyJSuDOQZarVjIraT0mFo3aKT2LK4srOLOwgAwvlTBpOBgGjgR8+8U8DoMY7+/tY8QOwGwZe7UWWsMB5tdn4QR99GoNVM0s3njlKv7PP/ojZDn++4DGc1gJEQszRXYs+ZGW7fCXx0x9XjDFgZQi4Dt37ghjwRWzlA8UGncmLubPlvo+DqaeDuVJcDENT2OJnopYwFe58vewv/UAj269j7DdhNbvoUyX8ihEwNJ/r41mrw27kINdncTi2XVMLM6gPujAgQ8jZwnLYGsqRq0WstRMimYqhMXxKvJx0Kihf3MbhUYgrtZkl2vU4+gKli+uYeHqK0DRFOuWAZJwcmppuKjI2xm0hwH6HlAqTyFLo9dsCUamBGhZxAE98XilJWyUdIiNlf3EiPQliDcFOdzXaemN91HLJIaTji8mjuy2s61jjy8GJTCVIAiQzdL7Lpn8QmbOQcH16+9ic3MDf/xf/vAJmEoBUCpG52/RgNKQ1jTlN5kqfi7BCR+7fPmyWCakQbwEXbx/fL77IsBUylx5qoGWF+Gje/fkO9SOaoQ+0hHOxTJJQFppsOzXbDWQyVpYXlkSENLsDjAKaZCaWLlwzKEcQpzrxQKBZVAN7qiHbrMOjZmmugLL1DCVz2KukIUqc0cI16Hgl6OILsCKDDsX/+fW1/Dmm7+J1RPLIjXRaeALFZbJrITPBqa4/1IgRc0UrzE2GKS3zwqm5Dqll+NxXBLPj/GOzvT9nydA/yQwRQzxBEzRtDP8Ak07f1XBlFC7FO9RxBhGiEmlgmDKQWBqUGm0qPmwObD5DTjNPRheF5WMiqDfQeA40HUTVq6ISLPgsDvKsuGbKzgaTeCo3RJvpMHIwf5+DQeP9jCod7E8OYupQll8prhC2tnfFTBFWn7SquDszEkUM5z0yFyYAgz2R0N0aDMwUYaxOI+gWsJR4KPleYjYoWFw9aRgNHAQUPOSy0rXBick5i3lszkBL2SGhJkKQrkAKCBkNwY7uoyCLYadk60DnOge4pLiYTWjoRx58KIAHd+XMt/sq68CVQquyWRoIqIejch+sTrAGnkyqLGMwQ2Qk1ZWUBzVYtkOaWWWSyyCqkUIcwr6qoeh24XnDVBWsqhYJdoxozd0sDdsoeP0kFdCzBk63AcbuP/uTXFf93NlnP2N/4BDxcY+5bl2HsMQyCgRSqaOibyJYsaAZhCc0rtIlS4krpfE+ok/foj9ozrKcYxZzUDrg5sYPrgPdTRAp1FHbm4W137367AWFmQl13u4he37GyLmXzx5CrmZWSCfExA01IChAuwcPJYy3+rcPOarE1BHPsqBj/jtn6K3sSHtxaIpYTconfc1BRNrpzF57izaCPHR4z00ej00uz00Gy3opoViuYqTMws4W55Bsevig7//R2zeeFu6+VylhdAeYvG1kzj3G1eRXZjHRqOJH7z1Dr7zz++i5+Sg6sWktMGmBZ47IcvASWePZGgls7rIX0QIzm4o+sh4wGomj6WJCcwUi8JuUKA6cB3sD3poIYKXK2CrN0CUycMqT+Go1cVBq4GFCwtwoyHqewfIwcBvXv4K/vs3/xtsfoBDDyW6bRNUh5JYQCBFRplO0Zp4Tv1yynyfF0xxIKYGh4JtDvgUJychuce2Di8EUwmceJaZ4tRDiRTLZ2Es2UlA5GDn4V3cv3EdfuMIxmiEsqHDPrZWoFam2e/AzNnIVUpYOX0Sy+unENkaPC1CbJAhiUVDHg9HUDxPWMWIYmVNhUvmihmUH+xA2esLwOKt3e/CVyIsnT+N1S9fAWYq4jLlxL4cF1p+qOJfFWIUWXDpRxYqcOiEq9LwcwaF0hR0Mw/FlvAlmU9Ta6qUnfokMMVtGXex5j5jRArdsF3Xx6mTZ4SR4o1MIdmihClK/rZsAyG1CELKJ2DqvfeuY/PRBv7wD/8PKQWmpbVxi4zUoHNc5JxqqXi8ObHTIZ1dfizxpiCMwCu9jbNT6aQ9Pol/EjOVTvApi+KpJnoxTToPsfFoA6PhAHbGFMsZO2uhUMwx4wq1+iG+/4PvYn//MRaXFtCkLncU4te/9geImSAhjvW6eIbR6TyZ+H0ZjdrNGnYePUAw6iJn65KhujJdwZcvnsJEoQBTt+UY+y57F8hwGqAnY58LRfqWnaK3V1ZYLfp60SPP0NJl60tQ8wseSkEsWUGW01lK53XG+8cbB5738pcxU3x+umAcB1HjJdcUNKVl5fGGgJcxU2La+cvq5vuVBVNcdXA1wVUHWyFJeXK17TqIciY0O4csXOThQfPqGB5tI3LbKORVdEdtHLUbUuLK5yvIWiWJ68iaeaiFUxioC2h0uzhstbD7+BDb2zto7LM84sFr9WHSbn/IFOwW+s5QWClfiVE1yzg3fxYTxaowR4ZJPZOKQ2eElhKjn89An59FNFVFMwqlyy/UNFjZnMRY0KaA3VjFckkcbEl39wYDlEsl6GRBwlg6/2I/ko5B6pYIpvoUouZNzPt9TLcPcaJziFcUFyczOiYQwItD9MMAOYqpL14EygQ6uqxqPDeUqBedQaka3ddZckzaQnkiyvEXHcmxWDXt9pHJmyn2EZDX4Oqcnn2EcJELdZixIXE8zHer+X10nK54Xk1w4n64gc33bkELNHi5Cs6++XXsa1lshRp8KytmqjYSMDWbtzGVs5G1WdpKSgyi7giDhBUiM8VMxXoDxTCWwN7u7dsYPnwA9HvY390GigV87Y//EFPn1+S7Pbr5AQ6292DbeSysnkR5egZ6pYwgq6PpR3jcbWFrdwf1RpYn6hQAACAASURBVB3LUzM4u7SCiWweVWrP/vkHaD16BCWIpclA1wyMWDVWFCxeOo/Zc2elc476LCufl4ij3Z09HNUb0r11Ymoep4tTyLYGuPG/v4XNG2+hbATw9S4Cs4+ZC8s4/5tXUFxZFmuEH7/3Pn741k00ulwssOxyLIAm2I0I5+hvRCVqYiHJH/EpUvkbMKII5f4ABTdA2bQwlS+K7komLsNANw7RjgIYk5NoSDkhA7tYRrvbx25tH0bZQKD4UiYo6Dl87dqv47//5f8FM9IQOQFs0dskbUJJBFTyW/RF4jv12Ve1Lxu+Pw+YSlfEnLDp+UO2ghMrJ3bp5HuO+3nymjS8ls9J3c+PWSleH8dgKojoae5DiV0BU3fefQfO0SHQ6aBiWcjLokUX88Z6pykNLKVyHsurizh5aR2YrQI6fZEcaUZR41AWEOA4RzBFh+w4FGaqy9D13S6Gj1rottvSNGLYFqx8BlOriyidOwXkLblWWTok8DbIKhNM0TdDzyFUMnA9gksV/WFIX1EUK7OYW2E3YO7Y3PapwWd6nh0rrF46y5L9S72dCGTYtcfbyvIJLC2tSJfeYODKWENLFoIvLnholkigwUaPJ/YHAG7evCnRKH/wn//TE5H5uDYpLfOlJZ90gk3/5uO1Wk0AFa8BmoOyAYGPczvHJSzphP1pwVRaNhqfwAVMwcBhoynxMcMRrW4yKDKVgxULmpL6IxzW9vGd730bm5sPMT0zJYvpSLHx1Td+HyCwEcd6+hIyCotdgDxPGE0eo3W0jwd3P0S/VUPOUlEtFbAyU8bvfPUVzE1OIJdlqD394EzYVgG6yj5RDS7jaAwd5VJBjgf1ujqrAOSvlM8uQOe+Ts1xv/Wtb+EP/uAPMDc3J8c4ZQxfdPJ8UpkvZSPHwW/675dZI3wyM5UAd3byJZq1CL/z9d9KYij5v7/6q7+KeZIkxnRJLEyi1td/7u8UPKWP/6qCKaFwbVv0AYxa4cRAs7LuYICBFSEsmig4I1QCD3mnC6V/hCDsIDZ9bLT2sNNODCDzmRIWKvOYy09j2qoizi5iZMxj4PvYOTjEBx/dwb37Gxh1h8gbGTR3D+F0enC6Pcneot9LRLPHiJqgHE5NnsRMdQpZkw62eelMY0mvGYdoGSqUuSmoM5Po6SragS8xJmYmMWjrtNna7qNUKcOgvb/no93roVSqiD9QAqZ8sV3IaAmYYltrj2XGvIWFcICp1gGWG3s4HwxwwlJQjTywocpVFDGuFDA1QUFq4jLjDT3EDvVaFJ0mK0I5kZhdxMmarbg8X1iTl1Txp4JUhQJ5dnFlgSDHy1JcemCT0XJCOH4s3iot1UXP6wHDNoq+A+/BA+x8cBcls4KhXcKpr30de2YWDwIVjmljqGqwI2Ydqpi1dcxkLJQzBjJ6otHgIM5uytCgXknDkKXUZlvAVCVWBEx17txB0Gnj8c4WPNvC7/z5N7B07ap0x/zg7/4enUYbpWIF0/OLMPIF6OWSAKrDYR/brbokuTvOCPPVSawvr2JxYhIVXcHme++ivf8YOpGKH0rnpsJSrW5g8sQySgtzCC0TfdHzJTV4lmMtW0Fz4CCvmsgNAhGgX/+bv8POh+9iwo4QWQOE1gCT6wu48LWrKK2uYKvVwo/evYl/evsG6h3mICY6KU42ch0TqAShsAxkRNJMMJ9GpwRTKleXITKjPizXRYYZk7olJq1sXqDTPLeVonuzUoZDhkvVYNgZKYscHh3CU+markMNVVQLE7h26Rq+8Ud/Bp0BiQE7wtgTlt6on0qn2k+/kv00r/isYGp8ciUzRXEy/Y1YalpbW5PmjpeCqeMH5X3SAfa4m4+lFAJ9mnXSH47llr3NB7j73rsY1Q7gNxoo/D/svfeTJOeVJOihI1JnZZYWrSVaAI1GQ4MCILmcGdsfdu/PnLE7O7M1u725JQkqECSARmtRLUvL1BkZOs78RUZ3odkAOCBnhxxjmlVXl84M8X3+/PlzVzVwe5Jp2ChCa9ATa5W52QamZ+qYProAe34KUCMM45H4zhkMQQ6DDOVRJO+PAIatp/SqiqD1FXjbQwwYXEsPOFoG2AasRgWYn0IajRBxCl5IwhQKtXRS3fN+NhCEKgyzDMWpo99ysfxwA7pVx9lzl6HXp8ZgKmOnsnYfXzvFCbzfv35aM9dM8a8SwHCyjrEvzJabnZ2XoHS2p4jrJOJRAp0zAXnGXiigIDj/HhZ612/cwMrKE/z0pz+RDfllzNSLrNJBwTK/xjUuZ8h4nZMt4VsO+g5qgF9koA4yKgdBVs6WHGRCDoKpkKyQoWK/G4kVRLffkddH9q1aK8MuGHBHA+y3d/GHz3+Ph48eQDdUuO4QxfIU3iKYUm2xgyEzFaZZfFpIt3Kfk7dAr7WDh3dvYtjZQdFUUSnYmK3b+NE75zDTaMBxykhCDZZRRrFQE1DFlqo/IpjSUK2WM74/jWDamXbQUL87M8Xrm8eSIJoB1R988MFXPKa+6X7/twYdP1uBxpq178pMMV6MxrzP4mSSv6AD+l8rmBJ069gSNDwK6SfFqYYU2zs7eDLaR1uPUB+6mAxDLBkK5ooaYn2EdtTGrx9fx17ioRUGsFUHRycO4czUERxyppA6s0iLCxIv8mhtDb/59A+4duM2gqGPOv2COgP0d1sYdnuyAHCjiaizSSPUjDpOzZ3GVL0p2glNpWhQx87IxW4YoG1pwGQD2uykjKQPqVllwCdjJVih9buyAZcqVagUpkccUWe2UhmWaUtEDn2vCKY4MUjdDsFUj4Cp6mAhGmGytYnZ7ac4MWpjQYlQi0aip0ksE40TJzF98TzQbIqVAsvwUc8DhlywqN1KZYKBNCffKG6mhwnT6PmeNwZRu+h02NZQU+icOnIowKZDr0b5Law4heYmCKCgz+o/HWEQ9aF5PVQjH+69e1i5dhdz9UV0VBuHPvgQG04ZD1LmJFoYqiqsOEYxTdBQUkwaGhqWiaptwTEVaXuEoxECTUWXsWVxit1uH7VUxQRUtG7cxO7160gGPWwz8DiO8P5//SecfvdteEmET3/1a7j9oYAp5h0OwggjnkxO0NgWRpIAk7XQapaNhYlJTFdq0JIY7c4u3F5XJjoVP4ajckMwxVOMppd8Trx2fB5b15NWHHOv2KZs+X2YSYLSMIa+08a9//Ux1m9fRVklMBwgcUaoHZ/C2Q9ex8TxI1jt9fDJ1Zv45Isb6LsEU6mAXAFThi7TWNzA6RdkyQRaJoqmp1BMiw1SeVoKCx4cFSgoFmyavUaZ7QcHJBK2ym0TatGBWmTWGXMjTal02YrguWfWm204KBfrmGnM48rr74BJKaZmP2OfJD9TVrTcEztjpzJw9Zd//DlgKtfGcFNdXV0V120yU8yBI9P4TWAqb+/locfZJpqxUzwXBCp+NIKqxjC0FFurj6XNN9rZQbjfgkldTkDAQGYYEjFCK4SZqSpKJQPNpRlMnT4KWArccASdWTSMBCFlRjsEtts52SvCZRow0WxMBQYZO/kMlVBJTjOwioOQrVdLzTID2S7jEAMBuLhF2tKRdKmdGkZYXSMb38FEcwkXXnsb1UPHD4CpzKQqA1M8z4RSXw+mCFZ5XKj7ISNFIJUDF9O0ZWqKjLiwIXGmr+E1ZDuWMIQZGZe1+/gx1yRO862sPsWPf/zRMzB1UDSet9VeZpmQb7A5k0UNFTPjeD0weoZveTjyy9p8+QRpzmy+CKYOAq8XNTyBZmOoMgkixdbWJgbDnliKpGkI0zZQLNkCpjr9lvhoPXr8UNIo6GVYrc/i3ff+EYlCb0IOHjCxgF5kmdTBHfRl8rvf2sGjezcRDNqoFkyUbB3Nko6fvv8aZiebsMwiwkCBoZVQsKuIIxVJxOlWMkU6Kmw1MiZKpVlnFl9j6dRMfTd7k7y1SuaXnn28v3LA+k16KR7Hb2vz/XtppkSAzn2WPlPjoOO/mM/UXyuY4o1qFQoiQKdmijlhw9EIDx49xO/Xl7ESdDE5GGEhSPDqZB2Xjs5DK6d4MtjA/3ntlwibJbiE856CpcIMXp06jmPWFFRnCubEYWiOjScbm/jl7z7F1Ws34Ls+aoUK9lc2MdijsNkVYbhER/CSptivMIXjM6cETDFIlKagFAzujEbYCXzsUpzbqEKfnYRSryIwOJ6uINUNMej0vb7YJNilkogNOWnYGbii7bHtgmQFZsxUInopikjDkSeO3XG9iKXEw1RrGzNbT3BsuIfZxEc1dOUYwbYxefo05i9eACYzMEUfl2F7CMNTsjHYsc6GizxvMLYYdZN9/SyjSXQmjLfhyscpEU2BzQDcooqorJKBhpLGcEIFTqQhNSzJBVwftTAIeygqASbVBN1bt/DwDzcwU5nHbmJg6YMfYqfawCPDwYiROYw+iEPYZOlCX6b0mqaByUIR1QI3du4rHoZJjF0/RD+Isd9z0dBNTGomOjdvYfvaNWjMDlxfxfLOFl555y2cePtNxLqOQactsRu1ehOFSg3d4QidMBTbBb1aAYoOFJ5btnuGI5RUHTXTgRt4GNlZxEOdppkMnQ5SyaKjhkqzLQw8Dz5bpIqKcOTL6LEaUcvXRzcdQo1DTIQqpmIFnRt30Vt9gIrmIzYHCI0+rPkKTr17ETNnTqGLFHdXNnDnwRPxrKI+S9p4YkdAVkiFo2gCpEwyZWNBZsTNibFENIA1Umh2BMfWBUwZiQ4r5cg4HewZspsKwxdqiUz38ZagFs4hMBYvIkOAlG3RUJaLsYq5qcPw/RS2WUIS8ZzTnJNvIvt4xlTFKsXp3+xD9F1h1ncFU/x7+eg6N0fqObjY0wGdPkQa2+nf0ObL2b8/1kzxtZP1iTEKXChqLIMTO+tP8fDalwKmgv22FAk6NynbkjZ7dzREauiolsjweagvTuPka+egVW2M0kAYgjjwUSBoYnsvGPuYC0gdb6e+hjTUoNC7iU+Qwwj843qKABFieoIxbF3LwnJU3r9BCEX0lyncvounK1u4/2AFey0f9YklXLz0Ls6efwNqY24MppgFmYGp5w1lclNfr4nLxeZ0IycoIpBim4cbKgtDqq6lnUcdpYzoc1OnfvS51QEz4hwnA7gMRr595zZWV5/io49++I1g6mXtn4PgJ2eQyFDx+RHoTU5OCmv2on/VQTbzm5ipl4Gp/Hn4qoUebWEGkdgiDN2eJF0EkSfrJtt8YgEzGuD2nRtY31gTryh6yZXKTbz51o8RS9wQOyGmvOVh2QRT1Dntb69h+fY1xG4XzUoBZeqmCir+6QdXcGhhHgW7jBFHyFMbtlESMMWkDwFTlo5yicCJwykcbtalcDM1Gqp8dzDFjFO2VNlCZ8HCe066IOOpya+7/7+NmXqxBXsQ4OaA+rsJ0MdtvjGYYjH84x/9jbf58lyoZ3Vtrr0Yi5/JoFAbQKDAJYVLNgMeb925g49vX8dTr4dKfx+z8HD5yBTePH8USsXEw84O/sf1a0CjiYiTCm6AqdTE6coEThWrKBemUakuwq7URTx97dZ9fH7tNrZ32gKOdjZ30G114NG9mPQ7Fyvmb1k6KtUlTE2dRb1YgqWqEirJTCU3DNENfbQIemoVaNNTiKtVDC0TvmEithwZZR/1h9IHt52CCJZJ4bojX9xueQEK/cixYbnIs6m6OAzhRSkUo4CmGqIw3MPk7gqWBrs4Z6iY9l2oSQSXETbzs1i4/DrKR48h1C30hiECeriQSWI0wdhXJ+MXCKjoe0LtV+bXwmM+8kayMNItmqyc4RhSAaekPijFQAQ9TiX7S6VAPgrR6rXQ2t+mtAqLtSpWrl3H5//vL3GsMofdMMWJH/wQ7UYTD1kV1CfQl2zDBBonTfwAdhShwoDOQhHNqo2GBdQSaqVibAUuOpGPjW4LNc3AbKEI9+4DbH7+JZL9Flob61jZXkd9YRaVxTnoDATVLFlEyLiYliN+WzGZKTJwHKUetzx5I4XuSDx+TDpbJxEigwu9irLlSF4aXTE0ujlTy0VwHIQyni5tUuapMZYhiGSDdVOqwWKUEhVNAlS2izs7MiiRWh6G6MCYtnH67Vdw6NWTCAsqdoc9sekoWSXoIvYe+xylWZvF4IQX+QGyEmNvJOqlyFiQkWQesmaxLcjvoyBchaka0OiFRnBOWpz6CxoCSpwKPZRiaRdxgpSzadTraWoVQBm+b8Oymogjsqm2tILz2JjMDH3MTPG5SFvor4uZ4rV9sP1ETU8eeHzo0CE4tiOLiWy2Yz+pzBBxHGRHv7hxuK+IjIVCyawRxEiROpHAk9aciQj76yt4dOMaWmsrcBmezVBjcHiUxy6RPEVO2BWrBtygIzq7+aOH0ZybFXBeonB4zBTGVA5T4EhGgw2+hDHXEcyQ2jjSqQk8z4dd5rlSZKiCsVcxxepxKKkOMhQchOi2W9jf3kGr66LdG6HT6okZrmXRi+lVXH7rfVSPUjPlZMMqfBvHBWURNNk2KAzVARuBfCMj2M2ZHzJO1CZxQ+XnRRclxzALHyY7xWMtAFlVn4nR+Sd4/1BozsubU4j3l5exub6KD7/3PhTq9aRVOY7/odZqrBXMIbzYN4i8c5xiy/2D7LGATrZkYwkMpplve3cfxw8dxsLMDExeB8IGcjIns6uRiCTpRz43Mn0xLSkPw6a1wzP2UsKkNUmcaA9TrG5uosP0ARp2hpzbTGjtJXpDpjncv38bm+srYtjMc+6YBXzw9ofiQ0i9lGI6VAIz4Vimk8ly+Z6LbmsLd258jn5rE9MTRZQdA9PlIv7x/fdx6ugxGPTLC6n706EqppCcjMUSBso0UGaEmGDmRIgCss1cJ7Jz9dXHt4GhHFjSMPWzzz4TVoqTm3K+x4MG31RI/e/QTOX2FXwtwkSJxouTo9xnx5qp5D8BmGJVzCp3HOKeRVSMx3Pzvj11UtwEWDFJtZmmuHnrJn5+7Tq2eBMOVtHUunj1+AReO3cIcdHG8n4Hv7i3hqjYQKIVoY981H0PRywVp0sWJp1J1O0pVOvT0KwSdvYGuPtwDWtbbYnHun3nnvjDdLsdYUeQhkLpO5aO4uQplGcuwNE0YdiNlJst+8accAL0WgVKtYaoVkPHtLADBQPDQlwqcwgVbmuEkefBdhxJASc4pDs6Kzn6yoj/FPVREad5iPAp1IyQeAr0pISiHkGJOphorWF+uIf3igUcGrlwEGO3s4udooWZK5cxc/EyItPBcMBQe7rhBrIJ8hiSdaH/Cdt+rNCYZ8V+OtcQ3ogj15XvE/dpPiebo7o0UGbaPTfmGEnKXKcQJtt1HNtnmvvuLgqKhpmJBm5/8SV+/X//T5xwmuiEMV758YfoN+q4y8p7ahoD24HrkdUgi6IKOGN7rKixgi9izgBOO4AfATtpgHbi4kl7E0VFwUypDO/eY2z87guEG9vwd3bRH3TgVItSoVslTrUUheWj3QMBquMUUClVYJmWBIJKFczx7DAb6fYFHPFijGFZtI+wZdOl7oUeLaLd4PVK8MGflw2VPi3MWIwxGrnoc2pu0M7OWwoUaT6aJuh1d5GkHmBHGCY92DMWzr59BieunEBaSTFIhyQ3YUfat7qJH6y8BdhI/0kVTZdI1ccbGN9nTblM5UaTSk6T8k1uMn5Vhg64UdLClDsUw0knkKSTAOpIlYqcn2zTIh2VlTRSBI0tsvNoku/KPn3Tz/05zFRexeZTPXRnpnaKC/50c1KOzB9VtePNUab2OOwiLe/xlKs4iUvAGjgNBMoHODUXjNBZX8WjW9ew+egBYreHGjPXQh+mro1/nhYNIyiFGO3RPiy7gEKhglKlDi9IxP+pXKtjfmlRgqbDxBNTUC90EUaeFC+VNEFdU6GqBkZ+iCKTAVo9lMoT6A1GcL0AQ3cE3yOrlb22TqctPmqh6qDUnEe9VJGCgTYoc7MLuHjlCuxDhzMgQd8haeCLMYcwlnk6MgFAbkXA383/s9iiQSMZCT4IovIoF95P/B5uqBmoyprDL/N2yllEMaZkcRLHkre3s76G9995M2PMSOvI+CoEJMVGFugsRs7jYRUzSsUXUKoHFiSmJvoxhg8LYOME5H4LG09XEPUGWJqcwcLsrLD52QumXmwMpligfNOFmYPMF97zh9iZpapibW8P+56Pfppin1Y+vI4E9SkYDjt4+ngZW+tPkQQjqEko7PMHl9+GZZXEC8wq1zFKCBwNKIaFbq+DAe003DZu3/gcu1uPMdusoFzQMV9r4L9c+R7OnjgjTJakZqRZ/mTEYSOfRrCp5MmWCw4cBtrT1zClhINDXZm84yBgzoFSft6+7nDwOuN99eWXXwqQojWCTOGP759vavX9ezFTOSN50Fg1HxhgtBsvE+4JJAFkCCtJ8KO/dQE6Wwa8afML90UwJZSzRrfhSKbQaClAZMlpj5/fvI59CqHdTTTQxfmlCi6eXkTkmLi3s4/fPtpC4NQRE0z5Acr+CPNagmOOgRl7Ag1zAqVKE6VKA2FqYr/N6s1HECn4/Isvsbe3j73dHfR7bQT+QJA8N9jmxGFM1I/KJkk5dxr4CL0RVEODXa7g8PkLQL2Onl3AWhDh8cgH+a6kXIFqFtFjoO/Ik/BLu1CUqBkGWGo6e+oFKcLoKUIjT5naocFk6CEapnCUEkpmDDVqY2J/HbODXbzr2FhyB3CSAJs7G1hVIzTOn8fipSswK5OIQxo4xQKmKIbkxcRKnYCKAI5ZWfRiyaltLpIiUB9P+mXJExzRTcStOUwjeU9hrPCFFEszf4ol0MiTjLGyZWP51h1c/fWnmC820FdVXPjJRxg2J3DXc5E2p+CXKugNPLnpi9SGcQMLIxhpgoJpYtLQca5RkCq0w7fYxZPdVRSSBNO2A//OY2z+7gukmztQu305XrVGFbGpSPuWmw5f66A/ENfren0CU9PTAqZYqQVBJK+TVT51TxSp+j7T2wPMzU8KHV4i+2iaIi7neivp7mEIx7LFq0s2ZLEwyDYWmoq2ex2J71CTBA7ZPiTodvaQJJ649Q/THqxJA2ffOYNTb56COqHDU1xoNOT0KTT/+sk4Kc5zcXSetDa2SiBvn4GpMVAaR4ZkgInAQNDwGEzJlpgBL2nRcVaRm1UNSUwwNfUSMMVNitsX4dPfBpjKC4I8hJWtnkuXLknga94ufS4m/qpxJzMys+mwzN8m22zY8mewdAI1DCSDTws9dLfW8fjWDWw8fiDRMiXbgkvROY+qpkq7jwyVpgXY72xmbItmQrOKaHUHGPmR6EKb01PimJ2w8KHoXCOIEYUHTBrcSihtQZiKVDWwub0Pp1TDXqsrAIvPi8+R9g+59QrBiV2uYenEKRxZWMKw28fD+49QLlfx2ptvoUAwRbsAAVPZRvwVMEWAQKG9pmXWKWOgdlDcffz4cfEW4npycEI435C/DkzlzIdopixL7kcea56nzY1VvP3mGzA0A4pqjKNwWMwpYIs71xJlV3JmD6JzclHAFNlaShAIqNjQznAhWedhp4end5ehRTGmGk0ssC1V5jQj3ehZMGRDNt/2kD0r37vy92OSy42A7a6Lfc9Di9Yc/R76SSzh1nSpHw66WH36EFtrTxD6QyiRDytVcOnUeRScCsxiGdXmHEKFRAIBlT4GUz34ow7u3Pwcu5uPMTNZQcnRBEx9eOldnD/1Spazp2qIx2CKoIHrHdk3y9BRKRQETLF3z/tYJ5AaX+vfFUxRfM43AuqJiYlnoIznN7eweNnx/PfSTPHv5lOGB41VxchX9jWypVmU0X8qMEVAlT9yMCVFEQtu3hDCloQyacYFiXqeL65exc9vfom2oaDs7WIi6eLMbAkXTswjMk3c397F52v7GJkVxAwWjhMUfBeTiLBka1h06pikOaJRgFOqy5TLyAf6g1DGh5lj1251sLmxjq3NdfQ6+9K6IUU6U51G3aoj9DzRj6RRBM91RRNVmJjA+Xc/ABqT6FhFPHY93O8NsUtfi1IZKJTQDSL0aShq23AKZXhhCNfzoXJyS6d1AUOQY2GjTEOTvjbp3XAQoqxXBEylwT4qO0/QbG3gTV3H4qAH0x9ge2cdT6IRrENLaJ46C6vUhM6UQYIyg9N8/N0pfM/L2ni6Lk7nuRCPU2QZdZ07yIbid6WIoV4smXAEVVwUCMxUXZVWUez7YuxInUjKEVxO27Xa4irfrE9iaBo4/6Mfwp9qYpnAsFpHUqljFMTwCSAYGB0TLCooMYS56IhXzwyBkSWRdeiGI6zsrKIUxZjUTYT3nmD706tQNnZhD0bScmk06zIaTt0IvckIvDvttgDWyeYkZmZn5eaWFl3EKAHmp/nStqPwlcckCHycPHUUtm0Kc5fKWHKIkTtCv9vFcDCUBYieLc1GU/zB+HUx3mt3xMCT02Ks+oq2JVYPrdYOgnAIOAlcDKDXFZx68yROXTkFNHSEyggqxcNh8rU2A8IyscpmuXngkWGnLMZWvuUZmMpaNtnHOZh6zkxln8+qcSgvAVPKBFIcZKYyl/pcfP7Xzkzlzsc540HfI76dpqZwZvaZx1oeJZO3/HLTztwqRPbV8UgfgQoBB1sEehzBIquXRAj2d/H03m2sPXoAb9BFvVqG5w4FgDjFAirVqgi641EX22uPKf+F7hQxNb8kuhhqJnc4WUqn+8CD7w6QhCNGsLNfJ3FJahjBURiUbsGwCvDiFJ3BCPXJGXT6rqwlhWIJtYkJ8VViDh4LJYPxSRENh4GCYWFvcxfrq+uYmpzB+ctvwJ6eltxJgvEMTJHRPMBMyUBrFs1DponXDZkIce32fbBtyk2UQIrFBsEQgVHuQJ//zMuYqRyk5mCKv48P/u61jVVcfvN1yZZjiz3LFVQk69SnrpPiD40ssQI6qjkJY5XY0+akWjYxQH8/gilOvXI9kGHCOMao3cP26jq6+23UGxNYOHoYhWoFQdZDh5Fmx+AbHy8CqfFsAJNVyJq1Rwk6YSDh8+vtNvpJJFYmzE8cDrvYWHsizJQ36CANWdaewQAAIABJREFUPWHnzx85JdN4hXINU/OHEWscvlIQ0wpm0Ifr9jFy27h1/Q/YWn+AyYkiHFPFbKWGjy69h4tnz8NglqFqZMwU13EOh3qeXO9kpirFMZhijJGcU8oKssLhu4ApFqGclM0tKPLpy5xBzyOA/q1g6qCG7WXs1p/qgP4imGKBTWb5PyUzlYMpqbrHlGzeiRBBNH2SOB0jlDkjByJ88eVV/Ou1z9AyYkxEPdSjHk5NFnDx+BIUy8Ly1h6+WNvFQCsgsSqw2JKLfFTTEPO2hnmjgHpAXK7Btsuw7SqSxIDnc+qBrv86hv0htjc3sb2xgWGvC9NQUSuXUGYVRyZjMJSbli0fivs4sacUyjj33vegTc7CrdSxFqV40HexFYTwLQcJc958+sa4MEn1l6vigzVkHhcrClZFhiHMFBkSxzLh2CZGwyH8voeaWUHZSZAELRQ2HqK2s4o3VGCx34U2aKPb3sVG7CKsVZBW2KZxYMKGbZkwncwojxuCxGJkWmZZJNmqyib8MndgaqX44OIIP4ApFx+9fFMJYNUtE3bBhmmbKBUKSOi2zA0iSdHfbyOmpoPO7Yzx0TR0NQWnPngPyew0nsR0incQMzsQhmR00YKCGXBVx0GzRk2bw0EnaIEPjZlVWiRTTzudHUwoKqYoyr/3GDuffgl1cxdF10fR0DA5OQGfwcys5GkGmCSyCBEs1Wp1saOQGAvqkAxTLCroA8T2HifaCFjoVjw51RDNFNt3FK0yZmc4GKDb7gjTRXaKhoBMX19cWJSPmXvI66A7GGVMUAI4FsOwQ6xvrqLbb0MpJAg0D2o1xcnLJwRQKRMGQriMbZQb4Os8m6jjECPV8bh+vjhliyArdZ6dXNsijaoDYIqreMZKZW+iAHre5tO4iY2ZKbb5Eo7KHwRT3Fr+dsBUro/IQ5J57ZI5JOPBuAsyU9QiCrnA4mEs6s+OLe8HvtbsCAuokpyn7BORfD8tohIYCqFHgrTfxcryPaw+eiDDGUsL8/Lt1CE6pSLsYhG9wQDrt29g59EDVCen4dQmMHXoMEqNSdiVKoI0ldgV3x2i39qD3+sgcYdwuy3sb64j8gJxM3f9EH6Ugt6b1E0tHj0hGptaYxLFSgX1CTLuZZl8zsTLChK/h42tJ1h7vCLeazQOPnz4GC5cvowiDTWLhYzNyNlMvu68zcdBwySLbeHa0G63ZWovF5tzOi5npLheSED6uGWXM4Nfx0zlLUD+Lv6MTPqNBwZWt9bw6pVL4rVHtpbTV7xGOYg08Hxs7u9AMVSRBNQJWKnv5PfQVoIognFfFAfpqmQV+hIQTDNTTdaq1s4+7t+7h26vh8mFOSwePwq7XBZWima13yYD/CozlV0T1CVSJsJG6yAkCw3suSOs7u9hwBQCUb/FGLl9bG+tCpgadPcFOBeg4/yR0zI0wnD3uaVjgFGQNTRWNAwJpEZDuMMWbl7/PTZWH6Be5aBOiulSFd+/+BZeP/+aSEfIXJKZEg5Z4tKyiWObzBQ7EaYu1yl3QN4HOaP9XcAUxec///nPhZm8fPmySEbkvhrfUy/+zoOg6t9TM5WvAX+kmWInISLb/J+wzSfszriqzt1rDoIqgii297hjkGmgiPHm7Vv4H5//Glupi2YyQs3v4cREEa+fPCI5aY+39vCHJ5voUoBnlaVSslKO4YeYLRpYNCw0fLIwnHBzoGkOopBCQAq2dCixIpN9nb197G/vImAAsGWiIEwDs446GA1dWXQ13uyaAQ8a3FTF8dffhDEzj7g5jY5pY9WPsOUHMuVBTcJw5KPbd2E4RRQrNfiJInEsjA5wiiURpZMdoQaH8QsUsbr9PobtAap2BbUSJ6r6KG4/QW13DW9qKg4Peoj2thD7ffQtICjYEu5MgFjSijIxEimBHDuCBC5cOm0SyPRR+2HZsmGwemE7lX30DEyFIGWnuRTFZsG2nKg0CzYKpSKsgi2bDau9slMUANXe3pVWgkPbB13H6miA9cDDoUuvwTq8hF1DRUdR4NsMfLbgjUKEA1ecjGpcFItFqY9TGQ2PxEuHTtGJQq+xAaZ0E40UGNy4h61Pv4C23ULVj1C2DMxONTI9lxpDN9n2ov6MSym9Xji9p0muo2ijFBWjIJDpUAKpiYkGisWS/Lw8uImwimHrgX5SfoBBvz8Wc0YSx8OpoOrUFIJeH3u7uwjjFK1OH4oicnFJa+fPsspudfcBO4Y/BlNnr5zGuXfOQpu0kCguqFiW6aevqYl5nJ+NCh9QdBA2SWsYBIlZOyrTQ2XVfNaqes5IJeM2Yg6muGswjin7JfVMMyVgimC8yuU2C+n+IzCV/Z2MJ/vWOv7b6vyXfv3P0Uzlmz/f521r2iMwq+/cmbOoj4Nwn2nQxoVFxsrGsthyZToIprKWn0AsaNyM4lAMU0N3gKcP7uPpw2VMNickaJfMM01zpYUGYGVtDU8/+wzdx49RnZ6BWa1j9vgJzBw9CnNyMhN/85onteGNsok+ttVa+9h+tCzC6UqpjJ12B+vbu0hNG0dPv4LDJ08LqFILRcC0AINFGVEfwQPdzink9DHaW8Xy7bt4svwY7b0Wpqdn8fo772Dy1KnsOZJh/howxU8T6ORRLTxmBFG52Jwf5wxErk3JNTM5+yRXyQvsR942JOgis8HChT9Hv6rV7Q2cf+MibNUSrWcsrK0q5s2d/gC3H9yD5ViYn5nC/OQkqoaZhUT3BjIUIpOxDHIv8jxoYnKbt51ovMq4Jhr2Pnr6BP3AQ2NuBtOHFlExirC43fwJMxXZ1Oe49c5DnioYBjGGYSxWLKGuo+OHWN3bFUPlIGU7N4TnD7C3y0J9Bd3WDqJghJJm4sLh01zyYBcqWDh8XPS8BFP0hRuOBvC84ZiZ+gwbaw9RrxVg6omAqSvHL+DKa5dRKlegU6MrYIr1mSoB9pLBZ4yZKYszwsmYmSKYylip7wKmCIiYQ0iG8sKFC8/kIvm5/XPafPnzOWhBcbDw4bF/2TTfi22+/OOs9UcMkflM/ads870MTMlmHkWiN8g8T7JJPp6cBw8f4v/65P/DY29PWnclt49jlQLeOHVChJlPt/dxfW0brUiFbxTEXoEyWhsRJks2jhYszEilQvDEiy3CsOci9hnrYEm7JfYiDDp99NtdKHEi4ICTT54ew7ezyBe2fDjKS0Fpysm5IEaJVe/kNMzZOcTVOrqGgX2KNSnEDFOkbohObwjdKsCpkElR0R0FiBRdwJVBQ0tvJBs3wVSlVMJw0Ednv4eiWUGjzgDiESr7G6i3NvGWoeOoO4Da3YMe+whKOtJSxoLpiomKWoRuMpF8JEBBOAuOxIvo8HkFkVPjsi2S6eCFF0ZQvADq0MvaXazKNdoD0KDSkUnLHJQVZDG3gU5PdAkEWN04wmYc4lGnjfkL5zB1/iyS5gT6DGuVqTJdQlfZ4iOYsuh/JNE2kbQVuVhRAM88OM2g3svDhKbDZrX3yWd4+snvoe/TJDRG2dQxNz0pq6Cms5Xnyv95/TiFoiwq1KZ5YSBt1qFH0W6mXyuWyzh0+LCMzrPdOhi6chBEu8bzJnrjUHxUCI7YPmFYdIn2FmmKbqeD3d09qXJbXYbfZFaH1KWwzbK7v4u+20diMsx5AL2m4PxbZ/Ha++fhzHB0wOUkQ9Zg+RPcxA9WfZkAnTCKgOj5BFXW1MjYp1x0/hxUZa3BTKSeQDFYS+eaqcZYMzXxEjCVAc1ssi97rn/C0/1OQEogy9hMNgeRz7VLf7zwv/hH8gU0F0vzPDIEt91q4bWLr6IxMfF8I3xhU2TrL58GfA6mxhOCkrnOickYKb3vaKo5GgmQerR8H+VyCRcvXZJrSoTdhoFREOLe8jLa9+7BW9uAWmTLv4jFV87i0NmzsOsTEklE7SItp6iPElDF92uruPvFF2jtbuPEkaMCpu48fITK5DSufPB91OYXgNpExkLlmJbAUHReZGjITvlA0MZwaw/3b93Fvdv3UCyW8cY772Lm7Bm6i8rPs/2YcZYHmCmuu5H/zACTwJQbJ0fgczYpN3/mAc1F5LnL+DeBqdzwMZsc1gRMEVRRj7W6tY6zr50XY2QlSpCG7CNoUgDtdTq4vXwPxXIRhxYXMNdsih1Ff3sH+6vrGLZ70hosTlTRmJ9FcaopIedStvN+8EIJn+djOOzj4dpT9CMfE3MzmJucQZEF9beAqa8CqYyZihRmYSZo9Yfojnyklo1+FGdgivoc5kckEfxggA6HhbbW0NrdEjBV1i28snQKEX3tihUcPn4aul1EwK4A10vPhee7GLkd3LzxOdZWH6BW4WRegslCGa8eOo23Ll9BtUbZiv2MmeI9zlYctZ05mCrYHKZhaU+8r0sr8LuCKcob6ONF3Rxd5vnIZSPfNtH3d83UGMF+3WTGv2XlFM+alzBT+XSfH/hCW0q1mCYy9UYWYeXpU/zzr/8f3O+to0m/HEZ4lEp44+QpVMp1rO+0sLzTxm6QwNNtGIWCLCx6Gos3x6KtopkMs/gW+gN1B+jud5EGCUpWEfsbOyIPiUbZyHvRtFFmHEyqSGtxUCWyV9FptdHvDUEgYTolDChEDkMY9TpKc3NwZqYQl4pwVaAXhzLe7IxitDoDqHRPrzQk3LLthgiYRW86UE0LrusJmCoWHUxUKwIM9vd60LUKms0CTDNAub2FWmcbb5kmjoxcNMnGJD6GeiS5hXTr1iIVdkhncw1qiXAyFTCQVw2k58naSYtLFuNMIMK2HZkYqRijFDanacJY2oGMrUlUAjJDHOlpq0AGi7YLZOnikSfBzJyi2xkM0NFULO/tYuH8Kzj17puoHjsijFVAMDc+/9xAONVJPyMu5FzneM4D+hsZkHFjWvCQJC+Qpm21cPNnv8C933wCtdOFE0Rw6KTenBBdGKlrxvZwQ2FsT60+IVMt9NQiHKDQdOQH6A76aPd6sAsFHD16DLPzc+LYvN/uZEbUbM8yBzIMMRgMsM9w2TCSqSWyUgQU/Dw3broYb25tYegOhUENwhiFQkn8u/Y7LQwpNHVSeKkLswZcfOcsXn//PCrTDnxO82kxbPqAfR06GWe9ZUDq+V0m96GEDgeSnfdsmk+eHc8pl8yxPkqiGDOH+4wpGGumNC8798JMNQ60+WrPmSkRqv/tgCle49xEKMaWrMMkM4Pkhn3m1CnRuuWPFzUZeYtA2K1xmy9rh2eMFTVz4gbGe52YMgrw9NEjLN+/K8Mdl9+8gnK9Ac22xaaD4vK7HPf/8hrSvRYaC4sIDBPW1CSaRw6jsbAkehqaKzqaIpmU0rLyfURPnuDab3+LtUfLOM9MyOEIN+8vY+7YcfzgH/4RWqUGiE1CNm07lhZl18gYVOnJECD7GCZYuXkHVz+7ilKxjNeuvImJhQUxspVp6ZeBqTTF5u6WmJ6yjcfrntc/gRSPZe7XlOkNg2w94f0t+q/s469r8/Fn+LXcYJW/j2sS43+Yh3r6lbPS2uRazDeDk4xBiN1WC3ce3pd25uLCPBqVMsJuDyv37uPRrTvY39wWQ2WyTUfOnpIWnlOrZLFZZAt5TxCsCiOnSFbe/ZXHSCwNS7OLWGjMfCcwReuVUQps7XfQpgyEbdk4lcm+XuDLMA27LGHkotvdw+72mjBUoYApB+fGYIpTnsdPnYVhF8XPjrYuvj8SMOW6HVy79hlWnt5HqcjsvRhNp4TXjpzGO2+8JWsdrWDITGUiyjGYCiPYpolqsYC/JJj62c9+JkXAq6++Kucy18zlTOTL9E75ffe/s813cJrvW9t8//Iv/5IejI/hCzv4cR4xk6PFvOrL42ZycPSigedBejb/noPv/y3g6cXvJZB6VgHkeqn8m+hfFwRoNJuyofH/AgaSRFLg/+fVX+KpuwPHG8FyR1gqVnDh8HEszC2J4+9Ke4DHex082WvJAsS1hRdRtVzCrB2jqQ6z1lUYSXgpbz6F1CwNHA0HXs/FoNUTQMVNruQUxQNoUwc2C2SMKuKEvL2xCXdAp+2aAL/t9h6mluZRnZnEMA3hKhHMcgFGuYBioqKWakgZuhwraLkR9voBOl6CUaIJS6UZtoyqErhk03wqQopSQx263YRd0FCqaEjXH0LfWMGrqoLjUYQpEyjR6LJkwFcTtHsDRAMfU2YFtUYdsZ0ttmzhccESt/NxuChBBxc9it9pdEn9FL1gxIMnCGHGgGVxhFgR7xZFjEo0+Jz8owDf9zHo9cVqgJvP/t4+As9HaaKBbhRjazhA7dAiXnnvHTRPHIVi21AtWypN0u0iGmVbgiyJLHgZCBh5oQjeY35eIxCMEPa78DotfPnLX+HJjeuIuz3oQSCxCvVaBY7NtgAQuaGYTFJ3R7DIKRcRpTOeIc5alnSiJ9tZKJWzST8acg5HGAxGwk5xQ6ZAkwCKmyQXf3KkPM/UTFEvR8BPsCWu8Qk9uvrSOk24clJPFyXw40A8ZmKNYdkBKtMm3nj/PF5/9xVohQiKySmmAKaYYr68ZfbHxcsBUKVQL0VA9CIzJVMc401VuJ7sbWyNkC22PLZelk4f15GmzTEz1UCKGlIls1zIpv4yk4R/CzP1TZqJb1po/1xmKrdE4LVOUMUH/3/16lUUHQdLC1m0SPZ5U4YIuKlzY8hcusWNS66BrGWY3TcEqDzvdCqPRq4MGLA99/jBMm7fuiVF38KhQ5hdXEKs6fDoZ5OmEn7bf/wEyX4biW2jeeiQ6JVGmgafMWAMOlcUNMl4qirmigxSTzF48BC//dd/RXv9Cd65dB5dz8ONe8tYOnMG73z4EZTpWdk0Aw5/8J4et+jZksxsPBSoKVvmrmg9H968g9/95hMBU9/76CPUjhyRaWGTGZNglBGFyYBF3WQM7O/t4vbyXTk29JEiI8UHgRL1MVkbOUP3L77P9478awfPd/7/vLV3sKVDAfpg0Mfp0ydQtEuIhz78oY+CVZTWKdnf//XLj1Fp1LG0uIAkCLDyYBlbj58iHriw6bGWAJ3REFrRxuzhJRw+dQxLi4uokpEUHQmFb+JALLfE5vYGbj++j5Hr47Vzr2Ki3oBN3WWctQf5kCJ0HCuUvyZeG2wLC5Ovaoh0A7udrjCN7A6Eqo6dThcD35dYNK4FRIYEUw+Xb8l728rMdk/Pn8BUYwa1iYbYZkQJRF/Lgoz2GMz6a7e3cfvONdy9e106us1GDUaY4NLR03jn8ltYWFqCqlGSr8rSShaV+6c7HKJgWWhUqzB1Fda46GTRy9eUGalm+ysfeQGSt0bz13vQv43njHl8lUoF58+fl0m+Z23z8fWQt38Papj4Od5LZPpzJjO/33NA9rIC58XrJ/9bB1t9+WvI7/98EOUgmDooQJfX86I1wt8imMoW5a8+DrKrbJHwO7q9rrAN9Gbii79x8wb+19VfYc3bhT70oA09TKgWjs0s4OjhE5iYnMNGZ4AHm7tYXt+UGBJuoMy5KxaKmCpEmCoEKFBIrWtwNB1l+i2xrSATaSH6e220tvbgDz1YOt1kOfSvYktVsFWwMFFleLItuqruXgu2QQ+PgvS2J2cbmFmYgVHQEKp021Og2TocVUGJ2AEGQtVCbJQRWxXEZhmRVsTAp7FbFjpJkMJJOYKpiGag3RBrOy5iNUSq+QjWHgGbKzgVJ1j0PFTSCAUyOiUDdEPoUjtAMGWUMTHVQHV+Uhy/JeyYo7CqqG3kBJCtYruOI/20CiBA4NfYahOwiUxnlY3dZnYVnIQj09Pr92Sz6oswm9NeikzQkdmq1CagaJawdVazjpkTx1Am7V6rydSRRZFoGAv7FwkTloEnkfVQKKo7Ath8mt6FvlDdg25L3M17u9vwel24/P/eLqLAz+wMSkVonGRxYxkJzWJZDJlyIZuWqhSxZpmEtHigCJ0O8OVKRcBjp9ODYWRsG4+NtDEJulhZphxQyICTOU6z583P75EKO6a/Dn2raPmgyAg831MrEatsp0VQrBilCQWX3zkrb0aBuXgR0tiHmdCY808DU9nCMgZUAqK4KGbHP2vUZFXpM/D0DEB9FUyJzsrIni/SOpK4iRTTAChAJ5jKFuas6jkIpsbu8d8il/qPAlP5NBmZqXyxJSD+1S9/iWqlilfOnEG5XJGNMPdQIoiSczlekniP5JoPMlJs+1IPx++huIVTrHaWGosH9+7ixvUv5SeZw2k4DgZ+AJdmicWiHDmVLeB+X8CT02zCnpxCaJrSCuKgOk0VORVbM01cOnUSU46DzeVl/O5nP4O/t4EPLl/AXq+PG8vLOHLuPN756EdiTEwRPUFbBqYorM+y+bJblaP+LFZ8YODi3s3b+ORXv0HBLuCDjz7CzPFjkpSQKClGbGkzgJzHgBEkwxE2draw32uLcJ/u4dw48402B/jfFUzlLdiDhULuW+T2ezh1/JgEyQulI6Pe7MtFkqf6qz/8XmwSDOZOui56e3sIBkOZeGS0k8Vw8iiEmwQIlQR2uYAjh5Zw8tgxHJqdg1YoCKBiHJVaLpD2wsrGKm7eviMRYa+cOyevl69NmEiN097uOBpnPLwwBh+Zxk4a7XCTBO2Bi57rQbUdRGoGrnojD0OyS6EnTHK3t4dHD+9iOGjDcUyUdAevLJ3F/OwCitTAaQZ8JlQMBtKCtQu014iw39rGnTvXcff+jcyup+QISL587Cy+9+77OHT4iNjCMN+PazTfWOxxoq9gWpioVWHpCkwtY/AJpmiNQFIlf/A15/dtDp4y0Ji1vw8CKubxEWAz9zIH17lpa65bzEH1QaDF38/78e9g6kCr789hpkTCegA9vdimzr2PSAcy2JOj6kSaHHH+bPkqtrw9KG4AZRQBgwhGpKLRmMb03BISq4BHG9t4sLaJVm9Ag2sJfrVNB7VCiMlKhGrRgWPQSjORKIcCxdkcjeX0z84e9rd2RTvFqA0CKrb5eqaJUb2GRnUClUIJbruLjScr8AcDiUFBEogw8NCROczNN6GZ3LAHIqDW6eSICAHz4el2XZ2BUZ1B6tQRakWMYk20UyRqqNGh8FKlHiYMsLk7xLXbq+iHA4xSF8n+JrTWDuZdD41eHxWNWksNqNqITYZnekjdAA2lgMpEDdWFKZkuym8aVtCssIWSD+lrk+lQuKF4BAOS3UfH2MxVNSQrRGqc1S7N+JIYQ9fFYDiUKnU4HAjQ4I3EioP/b1QbmGnMwalUUJhswKpXkBZtWI6DQrEIW8sqSGGl+PfoQi2tioxRoRv98/wk/v1AABWnWujIScPJdmsXy8v3sLOzLZtRkS3dGCjppWw6jqGzYkNREDd0AidW8Wz7EVARrHHXIeAiw9ZpdaVtmy0AmQ5FvLfGr53TgARWWQXEAQRDFhHq0Ah6VTWQ8GQeNkYEpaqGgEaMNHe1Ymh2DKcU4rU3juPK22fglOisT+DnwwjJIrwcnWTu22MA8wxI5ewUg5G/CqYyoJyDqbFu6pkmawy25FXS/dkTwJQmdaQJwdRMBqaUGqBYMmb9cjBFzdQ3i0v+o8DUQWYqr7Z5bd+8eVPcwU8cP46J+oRMc3KXztIHsok1mXjldcgRfHqLMedO17KRf06W8ZplKHEUoUgtThTh7s3r+PwPfxA7FTJRumXDi2IM/QBOuYxStYoGhzeiED22j/l3iiUktoNhnKA/ylpcwWCAmXoV//WjD3Fosontp0/w+48/hre9ivcunMH63h5uPniAU5dexzs//gnUiQlpfcXc7anlYvuc1y7BlEimWAKSqg2QEEzduI3f/PLXsAwL3/vwQyydOiHRSn5EqQHjg2zRiI56A3R2Wui5fVjlgkTEEJjymOTict4XeWDxd2GmeMzzNeMge0XPIq/fx5H5eXH0FxtzTmhECjxOR7e7+OTLq+h4LtwwEKuThAy6oqJkcFZPEdG1wrgUNZVJYOq+6LE022zi6NwcTh06hMmZaVlHhF5kflUcYGVzC8uPnwpbubC4KCL7zLGdovbMgeqgXuo5ExILmBqlGZhiZwAMSOcEN6e/mYMa+fACDsD42N3dxN1719Fu78KyNBQ0G+ePXsTJ46fE4oLrLrVMXHfYkbEddgYStDt7uHP3Bm7duS6Zf4WiLXFYrx05hY8++CEWFpdkEIaFHNc+Pm/x03NHsHQdjTGYojaVmlxqqchm8hrPCsPMaJUFMllDrr/URfGc8OvUlVIryqlOWmRwKOHixYuYmpqS64JgO88+zO+7g50s3l/5vcn78e9g6i8Ipl5mNZtvJ7wIeANLtTfe7IiyO90uHm49QitoI/USaJEGt+1ia3UXIy9CqToBu1qX3vVWqwuPohumnCkMDnZQsj1MlEPUy4wdSaEEQ+hxgCIDY9nO8Dz091sYdQfic1K0izA0C0qiQG9UUD0yh0qxDIc5c50+lm/dw+bTFWG3dDJEtoajR+Zw5uxRGCUNfr+FkMGoZopYDRAoFgLVhq9X4KklDFHAMLXl82z1sSIJiP5IQbLNwHw9N8bm9hA7g33sjdrQRj04gYtm30W524fqe7CZAl6nHURWlTBTrpqYsMnYzDRhOfazxY+LgGimaCgoLbZskozTb5k5ZTYOTeE2yzIe8x4F2GkC0ySLpQqTlBvtjTxqheiNZQiY4CIwXZvEuWOvyEaiFCz4SoLIyEwFpa0YUpQfSQyETOywjUvXaQqk6OkTJkjlaxkukI4KjUPjEAHHtcF2ZgePnjwSa4JyqSQtnMgPUS6UpcrWdVP+Hv1+2Kok+OEiRZaJYIrHmfiFbB1NO2mBwA1FRM8U38pkZfZ6CCTFEZvHRWj/7HPUjYmpIY1WwaiZkQxiaaTO+XujAEESQDNCqCaDpft49dJhvPX2aZTKCSybYMqDHtOf6uUZWVyQxBoh23WyFuz4jf0YVeVYOc/jmHF85ob+3BZBjuBBhkqmffhER3Ke04Q0PavxGShK4wCYohfNC8yUPE9al4zFOV9TVf1Hgal8k+N55PUsDAOHCwYD3L19G7UytXQ12SikZUVtztgyhPcF2asCpxIBAAAgAElEQVRCsSD3AK8LXns8zwz4IaDitClDscsME48i3PnyKn7/u0+wvroqAyScqGJUVGcwFJuCan0CM5UibF6zQxf7gyE8ct1OEZGmCyBisWOoChZnpvDf/+kfcHh+BsPWHj755cfYu38HV06fwOPNTdx+9Ajn3nob7/+Xn0Kv1dEju2BZAqaYOyidqzGY4qaZ9b0DxIORTPT95uNfSSFFMHXk7BmkhipASjFNYbn67Q72NrYQewGsUgET05PS1s43wlxczuNGxvq7MlM8H7leKmcPeQ4oQB/1ujg0MwONoknGL7gx9ve6WNtpYac3wN3VFfSpTRRDYTJxmdc/ARWBMH+fG3mS2KBILzaBntAbDKioKiaLRRxfXMCJo0dQmahk4l2un6qO7f0uVtfX5bnRS46eXSyYMjCdfMXrLfcpE4CgSAws9jo9bO/ui2UFtbTUoqWUGRDYUUTuDbCxuYIbN7/Azu4GTEOBrdl49eTrOHvmnKQ10P9OWmTjKXbDpA+hioHbxa3b1/HFl5+JO361Xhaz0jMzh/CTH3yE2fl5DFlIQ4MhU9qctk4yfzwFaNRqMJnQoKQo2HbGwjJjNDdppq3DYCDngJOvtVpNzjs/5vOhBQIBE79GIEVrBOrocgBGoMU3itF5zPJrIy9U8mES7ht/B1N/QQG6nMgXCttnFPt4cWaFkPmQGMLWkJYkSn64/gBtr41wRO8QG94wxfraLvbbAxFyJ1w4vUDiGhRQR8PZcwO66qBo+6iXQ9RKNkzqTbwejIRaqRQFLUF/bxd+ry8VWrlQQoGBt0Iza5hcrOHka4eE4VISFcEgwPKtZdy/cUcm0ujgrSsxDi1O4+KFk9AbJWDUBfwBKD6KtFBA0zDW0AoMdGMbI7WMwKjAV2yMIuofZLxCRleZoUZApSkW4kDHnZVl3Fq5j2jYRUkFJlwfVU6nMHW+YCGtFRAzgV38UnSUQ4IhFXHBgGnbsvjltCsXhxys5tRuLgjlMZc+Nil/w0Sn2xNalieMlRorupigJqBHESt4xrEQ/NIENGvX1QsVVNWiLEAdb4h+4EK1uVHRuddBxbJh05MpJmhKJDYooKZJIoUyWl8WSQnWzcJRuHCGHEagE7sKofJ7w4FsDpONxjMTzUx3RY2YLqxTxshlI7EEWFwYGLwqvlNCvnF6L3MzZ4uAr5FiUXfExc/PWp6M42ErhO0F03ym4aOhLP++wnOfJtLiJJujkEkV7xkPYcLhCeolBrT0w4ULC3j3nTOoVVPYdoQkGkHnxvG11ghjB25p7WWmc/lCLqlgGltQY4H4mJHKJ/qyab6cjcoB1Th/jNe/gCl+nmCK7uezUBQyVGNmKrM7fHazCrj9GwBTPJ95m44bIxdvbiof/+IXwtg0Gk3R5vBazzd2XmXNZlM2AgKIaq0qmxuvPfFi4/XKqp/ed0mMKkFMFODO1av4/NPfodtpi96xUqlKq3p7f1+mR9mqmeAUrEIvMlcAVZBqMIsVWEVGiOhQDR21agUzkw38+MPvoTlZQ+qP8Jtf/QKr127gjZMn8WB9HXeePMGr772PD376U2jVmgy+cOBEkXxFXdYNginyORwMEaAQ+4hcD4/vPcBvP/61FC/v//CHOHLuFXE4T01D/Jg6tF548lQYoNlGE1Nzs7DKxTFj91XWlBtkHmj7XZgp3oP5RF/eRuLnCHC9QU9ApUZ7m0GAtbUdPHq4isebu9gbegjZvuVwEvMPJS8xK7pMsu2MwNJUtIddDLwBYmoW0wgOElQo6+Da1uvDTiMcnp/FK2dPY/HwgsRR0Z8qVU0Mh6Ms1mZ3V1iXQ9LGKogj/rMBkHwamvciLTKQYiQA2hUwFcS0OSiLtYFE4hi0YxlJAPLaxhMBU/t7W8JMOUYBr73yJk6dOA1dM4T1F8NTsmKMFtNV8c5jUPL1m1/ik09/A9cbilGxnao40ZzDj3/wIRaXDslwjRdwvcosdnmt0yuPWa8zbC8zbSGJYbMolgELSj9YHEdiS0GQxHuF9wDBE4FRDqDzAi73cMs1b9yT+XP5RCZbf7krPveUXHuYm7hm6RPe35mpv5QA/RvBFEWQDKRNU2kbMdaDbT6egFu3buLqjc/QHu5jNKJlfQFhzA0/wGDEsVf6rdAfh5Q9aV8Toacg9hlMXETFiVAthShZKpRohHjUhh4PUdCYkRQBAT+X0aJkoJRUQ+BHUBUdc8eLOPfWHByriMhPocQ61h6t48s/XIM/8CSrjq7I05M1nDt7DFNzTUChk5uLhPYEyQiR5sBXHAyUEjyjitiZRFpoIjErMt3Hjdi0bLkJUuo0uGilZN+G+P2da/jV9U8x6ndRsQzU/RiNNAtbNhwbYYUeU2yVqSjARJEh9Eksn5NNn07r49wsyQOkwZ44rmceRXm7I9dN6aYtcQY87pl+IHtO4soe+ggYhaNRkOqLkJVgigsObRjKZgGqm4jI241o/xBDMTWxQNAVRfQNFtmjNNOmSIAp9Vhjx2LegIaiwaJOReHPZKn2ZK98GvHRR0pwgipsEicuC6YtNgpwOPTPKlKURVJNkm2TYGe2AlSm2HPiiD5SB1gehvqy3TPWrZFlIqgiHiGQ4sJGLy6CKRGlsJUiAncVacSYEf5NRTQP3CB9Gn+GFHjHMAwfYdRBEu3g4oUFfPDeGTRqlKyEiMIhFNpyfA2Y+oppZ67VyJkpthCfgalMM5VN9f1pbb5Ud+WYUjOVptNQFIIp2kxwmo9sDLflHExlhoYZmMrbfF/f6vuPZKbyjZrXFqtthh2zPbH6dAW1SkVaFnx+vA+4qbDdnbd3+72etLvZGm42G1KhU6RLBWEq7ekEahSiZGhQfB/3blzD1d//Hptrq5iZmsKF8xfQmJrC7n4Lj58+xZOVVRjRCGYSitecatgoVxso1Zti3ksT3+6gB8s2USiYeO+9t2AWyMqE+PzT3+Lx1Zt4/eQZ3F9dw92nT/Hqu+/h3Z/8BHq1Ji0kisepl+J9JTFdLEKymizrkiUjJF6IlYeP8duPfyXWLu9+7wMcO38OIJOdxtjv0Zl7XdILaoUyji0dRrk5IXqq/Fjm0ouccfhzwVQ+0Zfrcfj7yHq4gy6mGjWEboi1x2u4e/cxtne6cFMNvmbBt2yEXO8sE+QN2bqnDIM6TNXUEXLClXI2Go8QVPVasOMQk7aFhqajxDgVFmGhjyOHF3Hp8quYXZwFVBZJ9OjL9p2NzU15XymXpdXJAYWMwcyKu8z4ODOBjBRO66bo9odYXd9Ef+hD0W2ZxuObxjSLyMdonFbBdl2/30KxZKFol3Hu1CUszh/OgA0d7zmJKtYFbPmxzajCjzzcunMDn/7hE9HnVqplcX4/VJ3Em5cuY35+UVhm1wvR7fUzhotraxihUa/hzMkTMiGuMJtVGyckcBJb0+S409iW7ykmZ4uTWrmD51iEAeN2ON/n9zevD/4c7y8a5PJBEEpAlbOX2UBP5qL/dzD1Aiv1TQvln6Kl+jYwxQqPGWgMBs40yRpCP5Bsvs++4MXUhR/pCBMLbmigO4wxDDj9paFAF2DdlPZcEmpwuyEiT0FBr6JWSlFxAlhqhMTvIxm1YKRDFNQQFnxka5gvvhwFu4jQZ2RMAMssYO6UitNvl1AuVhGMUlhGGbubHfz+N59hd6sluW3s8VCPdezoEg4fmZMR1jj2kYx6UPwhEqMo4vORXkMfJXRiG53Iglqoi26Krku2U5BJnIjTFnEMi1lC3QGuP76HT+9fF5+QOh3ZvRh1UPtkQHVMDIsGBuKHrcKBAWeUykKTFCgyzfxEZJpCp5CWGotsbFz8lMYbCwXX1A/xY47ZcuEnpc82Ewkfir1Dn+ckQRTmYMoTPZNpMZSUeiTaFVhIBiE8TrypqbiZc4FT4gjkzkq6KQGfxvhmThh3Q8dixsGITloRlqhAV2DNAJPuUgFUGkhkcxNJSFlT50EjtiBG0bBQrhcR2H7mhs7XTpELAQg9W+T/WdAlpw/FAVsytbLPEyIkrFzTLHaH3lSyI6mKgC++J5ASoTzz1nRdNFkEbMEogCKA3ZJEem5uLtmvyIPOIQTNg+duI4628er5eXz//bOYnKCxEJ3m+4i5kL8kvV0YQmpfxFg1a/HllbxsamkEXcBUpm97HnL8IpjKWn4Z+zVmGRjQrQ3F7gIJvZfITM1BVQmm6ki5sYhuJZ+1zzjCzKn9rxdM5XoNXtcEUpwQY0uCHmH1ag2N+kS2MYoVh5EdV7qam5wyGsgQQavVlkqdhUStWsUMWZpSTZhvmQMMfRT4C/wRHt66iVtXv0BrexvHDh/GlTfeQHFpCRi6WH36FHfu3EVvew1eZx++H2FubgknT7+C5tQ8LKckGquV9TW0OkwcDXHlh+9RmSBg6uHt67j/+U2cXTyB+6urwkyxzffWhx+K+SdjqlnwyOQqRefcuNm9zTr3kNMHn0Z9WHv0FL/++FeioXnz3Xdw+vwrUEoOOoM+VjY30Gl1UKEH1swsGrRdoOHluPOcA6iDbN+f0+Y7yEzl2pl8ymsw6KBeKyIcRXj84CmW76/AHSWIbcoiDHSgYKjrGKqqiL7ZJg0DsvgJFEuHUSlI3qVqqEgYFh24qOkK5ktFVOIIBc9DKY0xUbAxO93A3NwUqhNVGIaDJGE7LyscyVCtrDxFu9MRQLW0dAiOYz8zx5VCTToICWJOCCPF+uYWrl67hadrG2LvQnaa7X4pyAjiNOpNe9jaXoWixpieaaBSqmNh5hjqtcaz/E2a/mZFEcPlqYuku0WAR08e4NadW/DDEXRLh9/pw/FizE3NoFQqy3rI7sb+fls0rVy3ud6fOnYc3//gfRw/vCQTfXx9memvJoBxZWVFgBBBEJml3NYiHzjI16F8b88BNj/meeP9w3uFv2t1dVVeBydAWYjk5zp3CyDzxT3lr1YzxScqY+8ysZWhTX6c2yLkVgn5C3rRSkF0GbJoZ4g1v2kOMlEv/v9PAU1f/z1ZaOrzx3iBp3CYkxGuKxQjN8R8sSOivX/vPq7eXsYwokiZsR8J+n0Xe/tdyanyY4yrPbp/F5CECfqtHoKhh5LpoFTUYHKqilMNaQgjGMKMPTgI5WOTVU3KcGWmxGvwokRiDAzbwcKihldfq6M5UUES+cKW9Nt93Ln2ELevP4Kl1aArDizTRmOygiPHpjA9Rxp/iGTYhhV6SPQCQq2AHorYGSl4tDfCk10XMVt9qYkkpalmZrYUU1MUJWSIJVh5r9/GVndPbg5GudgJUCAgYXVtGgh0BSPJ0EuhpyqMcKyvoT6BGqyxgJTtL3l94406b/PlN06es8XJNodj00GWzyV7Ll3FBXwRhHCCjKCKIu1AhLpiWcQqRGHEDPeToVgS0JU8c1gnk2TAUsfy0tzdm/oHghJOSpETocZL0yVomKCK/yejxN/BiTyPr2csiKe2KmKLjhmJZQepQU0UBfTPwZSwDtSFUYBOYScX3vEVmF9fXBRpmcHXQ2GrMFFjQ0Rmp8k9ZbL1HEjbh4wRFx05bpIFbEBn6jvbEBwhp5eO9CkZEdRFv78JP9jGxQuL+P73L2J6ij48rjBTWYxPLir/KttzcOIpp9qfASoJ0c0CX6ViFjPO8Xsx7RzHpjzTTOV3XHb30YjV59CpTmaqCk2fgq43EMdFKJqDOCHAl3jjsfHh+OfH4PPrNOjfVmzlm/PXrQ/5GpbrLPJK+E/5vfn3Ekjdv39fKmZqPeiRVK9URdsngDpi2psi1T/fiy6KVbuRyQq2treF0eJaxHV0bmkRjalJGLzuolim+ehxdP/mTTy6fx+R7+HkyZOSAahVGZmUig7v8dMnePrlH7C9fBejMBWH6w8++gnqc4sZTi0WMdzexLVrV4Xh/f5PfgJQdBxG2N3bx8q9e5ip1vDZteu4//gxTpw7hw//4R9RqDJFIRV/OslYG2sLxcMvyygXZspPImhBhP2NTfzm57/A3tYWLl95A5fefAOxoeL+yhMxBGXs0vzMgjDypsKY7kxmJ44LnLXnRT6e6JV7X9cks5MqQra6uSILpo9SaR8mGnlNTqlmQXFyreQxN2pmTyKmzJyqJO5TVAyZ+DDso1ItwlRs9FsjbHWGWG/18bTXw0BVUZuezAZJRr4MB/V6rlgTrOzsYG/YQ2WqjkoJqNEfVfVgJi4m7DIW6rNQPQtP7q6ioBVw5dIlTDWZ5MA2vCftuESh0J4SAQVBEKNPMX67g63NLdRrVczNzYpUQUDOeM3jukFQN4CK+48e42cff4ybd+/AoxaJ7vLjlqBu6JKmERNIBD5mpyZx9MhhTJTK4ufHdZ2sVF7c5vICvufBS9UUvX4Xe3u7cDmM43vottoY7LXluMv6PpY0CKvOdjTXYVXD6xcv4f/4b/8dZ06eEhsOdnq4B3CtvXP3jvh7cb+luz0BUL6+HDTfzNee5/ggsw/J10hxFg8CuWfY9mOrnIbIHAzKXxPXTBIlXF//vcBU/nvz988nERlJl0hhnQ838d7/0Uc/yORj/Oef//mf0xxMvQie/nrBFDeZbNz6q+LY7GMCJ05WsRVDgTA3PG5Ojx4+xPVHXQzQ+P/Ze+8vya7zSDCeTe/Ke9NV1RbtADSMaACKBEiORsMRV3PO7mqP9Bft7m+zf4JmhlrpLCWRI2lFiUMDELYb7U25Ll+Vld6/NHviu+9mZhequ7FotADpoHAKVV2Z+fLlM/fGjS++CLidhjh/M8Nqd3sT27v7KFUaCCeGEIwkEIunxDq/mD1AJXsgYCkYCcKNBpBiqK5jIUzNRK0Kx6vDaXkcH+SiZUttldQtJ3nGkwRcTCUNvH56DBNjYZhGCZ1mFY1yCQdbFbz/6zuolyIIOiOwHDqEAxNzUcwsxhCIlWBUcgh7dXQclvmCyHeCOKgZWN6v4P5OAdVOAA0E0WrbaLPcx3FLxKS+q6XV7OlkZIBT3XgERtK85XugiLhaEt5ZArWkXEjxvG5p5es04FZljV6cgL5ZVBAwG7Y5zke6N5Z+rhb48t/9v+vtyo3IOBiDAt6avF57mvE5WrvFcyot6H63Grcl9fVOB24o0M0KdBxbXkMNneo4ITghOOxpGNS+qTy1kKvMAvVEqWv23D4/mzo+ivHRNX0CSN1dxBUWV08CIFlu9V+nX9NtEebnIoMZpsA9jHqDJ8JWk7HHlZeHYIglxRKK5X3kC7uoN9O4cGke3/7OixifoiVDhaljcAngRZvFz6TdbNX50foosbSQ2o0CSPy7MGp+hE0XdHWHBlXilMFYNtkDa+pc09R1EMUyvcZiaDRsBINDiESGUavTiDXSLfVJEh0XGobKJJBsL3qjfU4b9GcFU096Pa83dgFzhcyuI5YtuEpm2ULlzvWxe36mYffY9UfL0Fm7VMLe3q5MDgNDCczMTyMeisBipiNDZSmIvnETa8srEoj94ssvYW5hAR3bFHE3tTQb21t48OtfYO/mNVRaJuKjk/jBj/8YQ5MzIlgPp+JoZA/xz7/4RynLfOe734cZTaFep5bQRSW3B6dTw8//7u9w7/4DzMzO4T/+Tz8Wk0aymdQ28icnbt4EAnx9AlLC4pkyQL+09CHe/eU/Y3NlGefPv4Arr13BxuE+djKHMENhzM0viejaXyMJE+3r8pVnK+8bxhYI8gFajoUq9YtsaDHJHtuygBLTY8NDw25KcLCjPV85lnERZ5loGB149O6XtIM2glwsSSdhQcaMcCyCkBmF2QwgbwDXNw7w/uYy2qkITi/Mw6QOKFPCeCSFXLoo+rH3VpZx++EyEiNJzI3ZmB1uIdzOoFPYRsiIYyx1Ah1M45131mDbQ3jjjfOIxxQ+DAZZ0vfgGSzz0aoigKbHxRUXtS2sraxhb2cbIyPDmJ2eRIxmpy1qS7nYb6IMC3k7iDsrK/j7X/wDrt76BA16fNkG6i0y/SYiobAw9k7Hwmh8EKfmFjE+PIoA3fTKGdmetvWg1IILOC7o9MLNDQZUFmKriUK+gIPDtOhZGbHDMpt0MVLgIoSW8hpjhzDHgFdefBX/2//6p9Ix2PQ6cMno2yayxSyufnJVxrClpSURkOuOzaNs1KcXPhxDVEOOapChftaTBQTvPY6hJxYWMJCiIbCa61XZUAndGTB/dCzWzQj976XnJf03/W899/T/1GO9BlB6vFfzH/tFNJhS3nJ83vfe+jcOpnomeood4LxBzcvKygrurmfRQAJWqy6iTnhViVzY2NxBOluE4TJGJo5YIiUanXqJnkRpGF4FYXa3JWOIMNWdFGWjDrNagVGriQ6CYr8WO8+YOO5YaAQctFwHLcfGRNTDK4sJjI2wdl6G0a6hTdPKwxauf7iGnXX6Ug3CtpkF18TAmIOZEzGkRjsIdjzYZDuYSWcEULGiyDYdrKWreLCTR7nloNEhxcw2beWtwhtBbgau8qi9UtOhT88q9lADmn42UVbmVM+QoaQ42g901RezLvFJ+VTuPLWqOXoB8u8EMfoC1+/Hv+vauX6tZhJk8mfXCyMLTFUu42pfeVkp5lMMEP3n6W13mVGLz2E3inoOf+9nUdWN3gtqVoBQg0IVCCz+On6buwJo7FJU3YcEOVxBac0Y8woJzOg0T58tHmN2cKkUewVIFdvm+yzJflOAz89IVsj2u31CAqbInmkjSL6XQ6uKagG5/C4KpX1Ce5x9YQZXXjuHkbEIDLMBx+pIdxiFwzJQ+IytnuBFcE5ApJcePqBSHK4hpWg5lz41wUFD3O79Ei6ZNq0d0z+lI1CWGi6qNQ6uUYmFGx6Zw/TMKXieg45BM1eybOS9emBKe059VcEUjyHLFoyQ4Uqb31x1CxDleeuCKeVq7h/OLiPf3wHI85zLqZJfrpjF5NQYZien0Gk0xamczMv63fu49tHHIvR9+coVnDi5pMAUmRu0sbGzhbV3f4Xc/TtoWC7cxCC++dYPMTY7JyVjKxJGLb2Hf/rHf5AS5CuvfxOIJNFssAM4CKtVhVfO4i/+8v/GJ9dvSNfWj/7ojzA2MSmt9ARSvOMVmFIht/1giqSS22qjnsvj7rVrONjelEDv4fFR3H24hqGpSYxOTyMaozYs7JuRKq0Py41sWxEQKoCKHmwdtKlJ4ljps5Ys/VotQ4CTsCQ2ULWZzAA49HwjkBIfNVUyblqAR0DVYU4qwZQlYIq2CNSrcZwO2TEYnitg6sbWAd59eB+NmIupiRGE2FmcK2MoEEWejUfJJH63/ABbmw+xMD6GmRQwHq3Aqe6ild+CaycwNHQCdWMSH1zfhR0exTe+9SqGByhcZ1lPpSY0zZB0w1EITikA9YEcS/LZoizkCRQIpObnZpBMJdDw9aMIBFAxTNxfW8EvfvkLXL97U6QG7OJrtJRMIhwKIxGKYyg+gIXJWcxPziJgOqgXi7CbVUl64BcZdcpbKESv1lU3Mcc9Mt4iK+i0USqVJZUhVywiWyxjP70vDRBkDFUFgSDPjxAzLLz80iv4n//T/4KlxVPil+ayUavTxvL6Cnb3d6W8xwWHNrPV4EfPD58GUjLyPwKm9LzA+4eNBPwmy0V9ov7i4pPHuSzGyF+DqWOzfI4/2E/665OZKSJJdlDUa/TvUaUGUqCrqytYXj2A1w7BbFYRcU35btaryOaKKJRq2M0U0DYd8fqhQRkBl932EDCaUj6yXQcGu64qFUln71Qq6NTq0qVjWIYYwrVdWzxYEKXdQACeZWIkVMblGVeoYYMxIO06TLIkFQerd/Zx8+o2HCQETFEiHU62MDkXxfR8BHGa45VqqHVsVDoO6k4MxU4QG7k6VnbzqLRcULVFMNVpm3ITc4AimKIDbrPD1Y3Wz+j4F6WC1C3GygtFrRAETDFLjxOsaIN6InMpC/qMC1kf1emmLux+PU63pOQzIP2MVj8z0F8i1uCKYIqrWAFTfmu61v7o8jOfq1geBUz4OEEX6XC5qQUrkLlSIIzAR4Mr0RD5l5d6vAcupZVF3esCKFQrrmKb9LEiSNTxF9yHSqWq3IJphcAyHkusoiOjaR8BVY/BU6tHMlzKKFN9HhqbMk4jgFAwLO9Tb4iiBflCFtncDqq1HFqdEianUpg9MYJQhKC0CothznW6T/uToAbC8nm1aEXFKukQXr6vfGbfRoIraA2s+1du3FfuyyPlQa4meU1I9lpT4ifCwTgaDQtnzr6IK1e+LaxUgy2TDDv2J2jNTKl+yw7stvWVZKbISjE+hj9ffPFFWW3zOIrOjdcK9168xpSDtbLuUtcMnydi9I7SU/Hcs2RCPcmD1fuIREOSkydlatoUWTa27i/jnd/8FoV8Hq//3u/h1AtnpewOR5XBFJj6NfIr99AORmBHk3jpW29iavFkN5y4nj3Af//Z32J6cgLnL70MJzEkYKoBF2G7jWr+AP/PX/8U77zzLqKJOH78x/8JJ0+fRiw5IKULlrylC1YAdR87xeYtfhbKBTiJHaZxsLONUrkgFiMNy8Dc6VNIjoyg1THQYqwNs0jpEkOvIxuglTAlXKLD0lk1JlCR8ZLMuCn+bnI8xIdLva5KxwbatLQIyFSAeve+NNpo+SJxTvrsxCOYomdfrV5FKBJEyI4DnouiBdzcSeM3a3dQdDsYHR3AcCyMYL6CiGGjkC+hE43h1/fuILexhUujE5iJNjFo5WDkN4WZcsMDSI6eQMmZxJ2dGuz4OM5fvoyBuAW3k0Oow3vTQMuOqRwrLh6Y/uAEpeuZpFyxUJQ4M/ra0TJhYWEeiXhUJA4NNtmghY3tTfzug3dxb/WBgCnaokgTSrsjZs/jw2NIRhJIBqNIhhMI0qi5wfSNEhw251i2lFY5ZrGMJ2OWb8ei29953bJKw+uy0mggV6XMJY1cLtNlxGUBxXQLNyAu6pcvXsYf/Ls/xOzsCbhOSObGWrWC+6vLQs0RTLGTVTPf/dKCx8/iauGnHPd7ti68z1gap6Cd444GaYLN6afG5p86mfuvwdS/KJgiW8AJlJMHa6007dRXkngAACAASURBVFxd3gQ6pJWbSEYCiIccycgqlSmEbuLh3iFqXgf1Rku8WxJhFwPRIOJBlsVMiTspZjIoHh6iXizRUEha9DnqeBwsCLYiEdiJOMx4TFpwG5aFYTeH82NtDKYYFlmRlmOCKbsVwe56Hh++8wBoMoCSJmsNOME6RsYDmF8awBAp+UYH5RZFkyaqJnP7QtgteHiYLqPkmWh02F3HkiZLcwRByj9FwBSo2SHY6E3uGrh0a+PSTqtsBYR3IBNEQOJT6bxBRNugQZfPrMiKojvBKiAmEhuWVn2fHj5Hlwj1pK0nHwFZujtEl0loddCoSccfvxSAo55PuYYrvyrVKcabivoVzXZJKZDdnL7/FV+vyoEKXIg2S4MMn5HRYIrP4aqMbFMPHCrwQ5CkS3eK7VKTJQcDMlf8rBwElIcWwZT6zHrf+b56UlYsV2+fyUhxRUvRfjRKd20lyOS5OTxMI5PdRcMro9kuIxwxEQobaLYZYFoU0NmmcwJ5Dp9V69c7atDZT3fz83PFLOCS+hYfkBJsqWPBz6dCrfk8NQ/6rEzXp6oNN8h2fwMBJ4JarYMLl17Bt7/9loAp3j+G6aq4GV6HbKMn7cAYGtHlPd4b62mLq+dV5uNxZ4nh+vXrOHv2rAzk/atsFSgtF6mymBDvINVQoK83HiclzlUAWpde1jfXBISMDg1jcmQUAU6EdQ+rd+/hd799Bwf7B/j2m2/g/KWLMKl5sgzpZl3f3MDyu79C9sE9WLEkwgPDuPT6tzB96rQKGq6VUS3m8Fd/8RNMTozj0ouvIDE2hVbLQsUDgib1QQW8/8H7+MU//7OYzf74x3+M8xcvIBiNqRK+nB8Nonw9nL8YoaDapXM//Y6KBawvLyOdSYsh58zJRYQHkqIXIn/JjEDXcJi9jQY7dQ0fSLGLq6W+eaSoA6JZaNugOWRHqn9BdhFzbcamaLqGu4BFPZ4HBJjgokXx8hQmPnCflWZKOhEJpsq8J6rSzRhxFJgq28CdvQx+tXwDadQwNTWEk9MTCJercOosxVbQjkbwP+7cRPHhNi7EhjAbbCLlpdE6WINR3IMdH0RkfB71wUWs1WyU7QgiqSTMRg527RBsB+JiqGHHuUwQ9iYWTWJkhBqplJ90ABQKZbFN2BM2Zxhnz56WBVetkodreMjmD3H7/m1s7W0LmKK3FPVN7HhOxBIYSgzCbEIiy3j/JKMJyYQtF0uSFytjsyxeVHmewEl53HGMakiJTzeh8G+0tGhSiF+r+gvGqli6sNua21LSCAenTp7B669/E0ODozJGMYeUerzVh+sYGx8TIKWrEDJP+NrrJ9/HimXUGkUtq+S9zXH05q1bqFYquHDhgixo+DwuYFnik/n8azDVW6E/bcB88uNPZqZ44NmarMAUh0BTBo219XVJP2/XmxiMhTA1MoDBRBherYrDwxxyxaqEHTfa1F1RANkRT6lB5uO5Bmw6G5crONjZQXp3D/VSRQSSnJAkE46+TpEoXCZwp1LoRMNo0bDNcTBkZ3B6sIbBFL2rquIxw8DToBFFbq+KD397F/WyIc69tkMxYA3ReAeT0zGh5EORpGgmSk0DFQRQNYI4rHawm68hV6F+wEKzzYlRkn2FLlfyF1pqa9dyNUH2hLjqYpaWfcmb8sts/k1IF3WDIx0nEJEsqAm7v84sb+HXvB/RUNEl3NcOdcFUF4gpzQ63xxW8rKh0d4svVucgqRzWNZhSZUmZ4Knd4mRvWjJo0EOMgEaDQBUnpL96rJMARDI2Iq5WbIJmxuQnBx6JUqDtgRJHKlGmYsE4cWrzS5Gk+xYHfA2ZJuk0IVDyu016n1uxZeJZJR2BvpBdykTKobxO6wU3iEg0JqtaXrsEOZlsBoeHB6qrk3aNFg0/qYWooN4oi74s6MRE+6QBK99LsWLKlVh5evlNIgTVbIVnRybfl+9DLYDO1pJB1BEbCB5Hrk4FKPgg2/9VQFwsQQaQJVmGbHs4feYCXn3tWzDNgIApk947fuee6KXEz0qkybA79DU63mj0aWPD8wJTMkasreHBgwf45je/KYN4V/zK86RjrDR5+QhD5d9LfvlckgB85ooAtVgpYG19Rdits0unJNeRmqnV+w9w9cOPsL21hTfe/A7OX74II0BDyzYqjRrWNzZw/91fI33/LuKjExiZPYGzl69geHqW1AcaxTyqxSx+8l/+HIlYDN/89psYn18CeE4aBhwupNp17O7vCTOVzmTw5pvfwcLiksrZlHKb8hXSbT3azELwi8l0B8ArlrC/tYWHq6vS7Xb24nnERgdRp78bz6epHMTFSNdro+UYwsgzJt1mE46OdeEY2lEdtc2OiWKljkqxjpAdxmA0jIgDFE0gZ0OkFCFa3ZCdUj63Mg7RgJfMHS+fNiUB/HOrA69aEw8lM2Ai5sZheg5qrokHB3n88sE17DRyiEUsXD69gEi5ilahLAsfeyCF3y7fhbeXxYupCcy7LSTK+/B2VmDk94DEANyxGbTmz2HbimCj6iFbLqJdOEDUK2DCbSIUiqPUDsFjWbJjYnxiBrOzCwiH48I8l6s10fGy7Hbr1k3k8jnMn5jHyOgwnHYNgU4FrXoZm7ubyBaykn5QqhYFTAng4P3ntdEo0/eLru22GAyH3AhsmwGqvtyiy7mruh/Lng0aB8vqVRlt8n4WuxeyQvQ78zt+G806ypWSdA4yOYRzKBdWk1OzWFw8hWAwikCAZ8XE+sYmrt+8IaVpWiHoxbm+NzkWfRYw1WXC9RhDMFWt4u7du5ILyOw+muRyca6ZXrXY/ZqZ+hdhpnjx0TisSl8WoRCV2Hn94UPcvHpNANFoKoql2UlMjQ2j4zWwtb2L3f0MHu6m0abhG8W5nTYSoQAG4yG5yYNchZaL4qmyt7OHWrkmtXyyCs22IY7EgVQKkZExmLE4ajQMpcO162DIyuJksobhgQgsk+7dnmimgmYUxcM6Pnn/HgrpKjqkyoM2TINZTBUkkhbGpqcxMj2PhmGjwgScNlv8Ayi2bAk7LpPSb1totajh6UjSgXwAOvyKk6/WBtFoTXc+KgZKTawKZHGgIoMn4joBNRTKqslPWCl/xdHVSPl1da2H0qBKa5kUAPFLICwbCpukbno+plgktwumuhO6dLo5Coz5+6hfp0tXWgulWRzaD0gDku/+qwGj1lrpfe+KsLsOekeE9Fyx+YOPgBLXle0SYGlxt3IzVjooEe37x0yXxUSQ7m9DB0SLAahf8hMJiS9gVF10hsRy0DzRdYKit2hQV2M7og/I5XIiOjGlq4DdkGR9KDhvqu20CBDVsdWASv/U2XDqOPAc9rpupUOR2g4pUfnMlpQLVA6jAM8+Fs+/cnyvnJY4sLdaVdHKsG1/YfE0Ll58CabposlSoMHlCH/64nM/9FjumK8gmCIbSK0UQRRZKR2RoTV6BAvsGvOFdnJ/9Up+qtys/YOkFKqvMfE0a+PuvTuolit44cxZJONJtKs17G1u49rVq3hw/z6+/cYbOHf+PExHdcOxzLe9u4M7v/2VdPNNLZ7GibMXMLl4SkTfdLdu1Cuol/P4y5/8N/Fx+97bP8T07CI6dogwClbbg9mmeWwbG5ubyGZzOHFiAbF4DCYBtV8SVzo4Mtl9wcPkO2mzUqljc2UNuXRaOtWGxoYxdWIWHtkn2pmQgaLej+/HMadBi5W2aH4cuf/9XMdmG51GA6W6h/WDA1jhKKot4OAgh1rZE0AVJMNDbDAQwGgsgeFwGDG6gDDWy+A4pDIrTddC21bJAuLcTsBXraNcK0knYCKQgN100XQtrGUK+NXdj7FZOkDEbeP3LpyBm8mivLsvC+345Diubj9EuVDBRHQQC0ETA6VDeJurMPMHAJuRRsdRnpxHJj6IHa+FQqWEJBoYQgOjrSocNyRpFARTDDmemJjF5OScsmSBLe7igWAYbtDEYaaI1fVVidIaGh7C9FAMCcuTpqT9w32UqiXRg1WqJfGXIgBnaatSKEtJP2C6CFCMTlsLqvlNRywZhI3ym3C0fpLApMGxhYtFPX5T7C1d1G2xi+F9TnkEzYFYduQcEYlFMTg0hEAwhMGhEQwOMyrKQjDIyCxTmhl+++67+MEPfyidrny/fi1rvxD9OFBFfZbOeVXMt3+/+DmmW9tbqJQrmJubk+YP/cXnUfP1NZj6guJkZHX7hG4+HnDWqgmmZOWvmr+lZr18955k1sUCFuanRsXJ1uq08HBjGw+3drGTzqPNyYBgpOUhFQ1jbDCOZNhFtO2hnc9gc2MLO9s7KBWpkelIWbDCsmAsjsjQCGKj42hHIih1gConE9fFkFXAQryBkeEkKKmiQWe7Ts+qCCq5Om58eBeHO1k0ax6ioQBTolCvZeE4HoanpzBz9izaliuDT7HJRx3UKUZnWc8Jo9Wx0GxxclQdB2z5F8Es/YBYYun6mvjCPxk8afwYlBuJEyjHfl2C4k1pGi2pJKiSlc+u8Hm+iFxE1iyf+ZOuiJd9MKLLHd2uMV9ArgEIf5Ia5nmSLg2/XCJsEUsk9Gfyu/mk/ObrshSd1AMNvKlEG+C7UesJULNOj4ILLbrvu3n9u/QRXRMHaHplUf8h2XlNVGvVrm2IBoti6OnH6HTzxqRtXnV68LjIZ/SPsbgG+x12bJ8XBsxnAQm+KB7lQFWrNpiHi3CYzIjqLlOlN07kquPGcUnpt2Ub7LDRCwZ1/HyLEt//i2VPxVKqMlW/xq1Wod+X6pLs18Ppz6iPo/7ZO05thEMEnhXpRuSuz87O4+TJswIKuZOqxMdrUFnS83cp84ko+atX5mP0xc9+9jP86Ec/kpICu5R0mU6YPJ/olTKxVp7rMp8/GfA64HkkG6VX5wLOLQP3HtxFpVjCqcUlpGIJKU8Vc3l8/OFH+Pjjj/HNb30LZ8+dVQa5ji1gJ5PL4vqvf4mtO7dw6uJLOHP5CiIj45LJR8sQ2+yg06jgr//qL0VE/P0f/AGGxqbQNmlAHBIw1agWpPTNe4oMLj8XJ1MKkqUFudue0mvOUIBf6Vn2t3Zw4+OriEejuHTxIsKpGDoWXbubsByyj7zm2R3dQZAh5BTukF7lNydsfjMNIF/ATpqxLkWsptMYnJ6BE0tic+cA6+s7KORKaFQ8mIkgxs/OYWlyCguj4xgOhhBm1x/BlM3A8QbMgI22w7QBv0OU1YRaA6VaEU2ziVQgAbfpohOwsXlYxK/vfITN3A6GIha+fekcsLWDw+VVASrD83O4m9nDTrmKmuliKRLCSCWP9s4m3EIWZiIFc2QM25E4ykMjqIgXnIG5eBipegn27pakIjSDMXQYFtwxMDk5j5HxadGREewwjqrI+aLdFuuG/XQGH370ISzHwoXFWUylwmL6nCaYqpXF8Y95fAQdwnzzGuJlBBOWL+VgFyQzFfkWykFC6SLl/vb97IKhkIyX9OwjC6fZe2o4qKsli0agLYb3Nsdy2nw4iLAzz3HEKieaSEmDARfqkUgchmHh9p27Aqb+w49+JAabXEDq5iAth+hVQD4Npxpe3V+09dhpzfpzTMscZmTcGxwcFGsSfjbeR47t+kHH/8aYqf7V/tGVv7CK/qDeP1F9NnHaUxjCp4Ap1V7OLiUVAyJ15E4Hm1tbWF5eETHgYCyIU/PTmBoZQimfwwO2r6Yz0k7MMl+90RSDy1jQwWgqhtGBGEYDJqx8Grdu38Hduw9Qq/PidFCsemh06GEyIWAqmBqE57BDA/A4gAFImhXMRttIsGQYpG6qLcGptO222g5Wbq9ic3UL+cMsosEgoiHaHFTlO5CKYfzkAqKpATQNC4VGC57pomXTdJQLBuU2LdlfPp0uAnQBkbwt1U2kmZX+38kMSdmLU51oZ7SrN9tqWMKhd45KvBfmSbrt/BKZlFAVw6V1IhowqJKhomOFMfL1WgRZpGk1YyQtuD7Q0j+Fypf6ft/+cNLy9Sq6VNnfZda9xkhtV2tqmz4b1rsO1XWldl+1+qvPotv+NRBRwOOR69ZnobpAymfXRARPg0+/pNN9jT+ZCstDRkrBGZ/NUmW1LqjptMXsVE3cTGvn5+b7q5gPWdzTUFG0Wj5DaPG4KWBJbY1OoOfHUfo4lvqo61ITv4p/UJo4XWZUPmzK+kA3celzIAOhfwzoK8PHWb4k6ONzXMdCKEDASed9ti074qI8Nzcv4aoeGVKeP+pauvl8PrASLpcxOl+tMh+jLX7yk5/gT/7kT2QA119a+0QfMWnKOOZLd0E+KvTvPZFdvtSmlAtFyTYbGx4Vz6D0/oH4nK0sr+DkySUMDQ8/Ej3ESXDl2kfYunsHi+cvY+7UOVQ6BqKpBLxWG5VyDtGAhasfvo/thxv43ts/gOVGEIjFUaHksEXz3rrkSzKbUofJ8v4SE1nq85hGYNPaQpnIsmSt9GAGNjd3pBQZdgM4ubgk+hgyTjTTNVxHYleoE0xFolLOA9l6yeW0RU+KYhmgCeT+AXb39rGZPsRBpYz9Rh0nr1xBeGRMxrKDTBHvv/cRCvkyZs8uYmRhEinHRRQGBiwbk8kkRgaSsILsEG6gaTPli1ErDHhXukXW/apeBfV2FYPBFOw6w8IN7OcK+O2N97Cd2UKwVcErC3OYhYmtG7dQL1cxNDuFvGPgRrWCvWQKJ+JRLLCTe20N4XIJEydPAfEkHhoWdk0L+9UKZqamcDIVh5M5QOvhKlbX1mQBPXdiSXRY4UgCMzMLoqVyfTan3THECkIWTu0miqWiSE8qmQNcPjmPwYGElPWaBIssk3oNATbU6bKCUMqXJKasUqwiEU3IPURQ5BksqVsCPjieSXk+GFTNIxLtxaoFs0nVuMvHeX69GhuruEhgd5IiEFnJUL0ISkfnBChCDwkeNkyOKUEUC2VsbW8LmPqjH/9Y7hWxXfAXkdq+5smzuGL29VyiF+h6Uc0OWC5KxsfGup+Jx0DSJ56TAF2PyV0fqb4xWkycKY0Wn6nnYI3wVQVT3C9+eCUQViU+ljM2NzewubMnydwMER5LxXFiZkK69vb209g/zMFjtxxFfgRj7SaiQQdjqRjGBuIYDRow83u4efMObty8Ld1/ZISYiwc7iMkTS4gODAtD1bBscRiWmBOmdzdLSKAqA2mAAmoZfTuSqxYwA2IOurm6gfTOPgIm/Y5sdJp1dNoeOiELodEUxpnzFIsJO9WgDsxyUG8ZEEuTDtkbZbQoWFNJkuUGsdzeRH5Ub0L2hTdOfxdXFyypeNbuBN7PaPTfKF0rBV/LpHRqRrc0JvviC81Vl5zKstPUsAjE+4G3uIVzhefnyfWF83Zf09UC+7YDWsPkG5b2AzQFcNQe93yjNKBSwFDR4j6IEvGw3wWozWh9EbvaUE+ArH2jZHCi0abv09R7Tz8b0O/+0mBO37gKnBEoKj2W7/0pNy1XtWR8uC9stxZwyLKsfyylBGd0UPd4HaoJULyjGBHkdzZ2y50+KybHQGu2xPvnUQNcfS60No7PFyDtlzrVfcXt0yiQsh3VkcVJemJiUpyegyGak/plLx1o7AMqbd1gSntE77p82vKp//HnpZmiH9Sf//mf48/+7M/ENLB/hS3niSLqx+yoBlNSAu8GSSuUKrhUGJUmivkC2s2WOKMHueirN/zIIk/0adSq0Omy5TGyiE0PgF2voLC/h9jQGALDYyiUqrJAI2sxkIoBzSq8ahn5zCHGpmZRqTRg2GEBHnQ2J2jjTnCS4LkTdsJvSNGldUrD5UvEOeo+2d09wM72nhjaTo6OqzZ1Cf+FuJtXm3UZXxiK7HCiJqDhrMs/0ipkZw/Y3MLOw01kD7OosVRlGqhYJjbLJZx5/TVEp2ZQbhuiVb1+4w5M08Hs6QVER5NI2S5a2SyKW9sIt9uYn5nC/PwM3MGE5NU1xHOKHdS0d1ASh2wpg1KjgInYKMKtANodG4f5At658T520ptIWU2cTMYx3eqg9HATxcMsmgEH5aCFuyEXK2OjmGRCRKGIWLWKSSY5BMMotzvIOgE0ojHsZjPSPDRqW5iwDYwZHeyl95BrNRBPDco4zMVEIjGImdkF0RwJWyvaWjaPqEoB2ZmDdBoHLGllMjh37gyiMWaSeghHg1LSLBYLshCKhiMoFUoIB8OolGqIReLCxDGMudqsICGNACaajYYsrtQYTEaKAenKMJgAWsp+HKeky9JC1A6pa1rRxer8y+9c0LaFeWT4NjPteW4IpsqVKvb29vHBxx/h97/7+xgeHn7Ei1CP0f0SgU/fNton8tOP8LpfXlkRzdTSyZPiIC+VEssSC5HnpZn6GkxJh42vTFSjgVxIZAtsAgXqQphB1WiICd/2YRbb6Qw2HtwRw7OF2SmMDg4IeMpSkNhxpe5NQTBziCKuhaF4BCPJKAbdFszSAe7fX8HN2/eQzZfhUadk2OJNNbNwEqF4EmYwJCJLDnh0iWZzne3VEWzXlRs3mQoyCIaFIJ3C3QDqlSp2NrZwsL0jPjRMMTfoFk6jBLZwxGzMLi4gNTQsAZi8HRjUyQoP1/nkf2gYJ0BKnOAVMyXlFeqepMlODYRd+pUYsE+QfnSSogCdlSVdrtCaIGVipmrk+ksLqTXTRACg/Y1EyN3X4XEUlPWzlZoRYZlDMWi9klw/i6T0Kb4S2N8J0QX4n1IzZP37qLVaegLpZ6Q0mGI2IMGB2mdfZ8SBSZgmJdpWgKjHLumbkINA/2fRppfKXE4J3IXt0WUVv+QmYF8GC/V+fC7Bf73OLkFtoeAKS6VAKcX3Oh+rg2abYRTKmkIBAMVgqe5Nfvd0UjLZsxQgVhZkwmgw2hvY5Bj2lQmV2J/aDKVPkfIlJ0+K6X3PLYI7roQ52apMLccf/PqDjn16TZFj6tr8ioEpMlMEU3/6p3/adXLWmZNyHfnxQsfiKX+RoFzjfUbVr6yqurSBSr2GUrEo9z7jrsIsF/FaIHvOLjUJCVcRHvwS4bFpIEBGkU0Ebhgt00GNPnIBCw2viXDQRrNWRIgaQ2b0ReLS0Vsl6d2x0WZsk9z/NJOkBYfqMOQ1wQYPFevil0xYRqOrfb0urtbra5tgdenUwhImRydU138TypXbBmrNhrhyU1tqcN/5ZF6vuQKw9hC15WVkdveR3U+jXmuoCKpQEDXXxn6zgbnLl+GOjOKgUsPK5i5W1jYQiyex+MIZxEaSCDVbKO/sIb2yInl4E2MjmJ6ZxsKFM0AqLt2MZd47XGi4LupeB+n8AeqoYjo5gbDngPguncnh3esKTA3ZbQx3mpj02ghVaihmssjVa2gmI1gbGcT7kRCsZhP51TUMdIDJaAw15rZaLqIjY4gNj4hfFIub46EAJkIu4s0Gtva30QhzHoggEklI5x7H5aXF05icnJHMTXbtCuPDi4TMHr2yPA+5bB63b96Ra2B2dhpT0xNC7tElnTYxvD5CgQCq5RpCwYjkIwbcEPb3DuAEbJQbeQHsvO94H7K0x/uc9gdcokl6BDWbjt3t7OO97MBGiNpFNdLKKlxNpYpNlt2U5AiafVKvRg1pSMYllp9v37uD+fk5zM/Pd5uNqFXuz2N83CKJ4fYcN477km6+mzcliufSpYsC1lhpEg9AixE2z8e082swdQyYEmaKXRp9YIqTB6Mh0sUK9gpF7K4vA/UKxoaSGE4xqZ1hknTWdcnFdAXoAbODmGshEXIQsTwYXgEHB1lsbu2KY7rXYpSJjWA4jtTQKNxwWFaWjDtgFAp1D7wwqcsKGGqiU6YFiv1gPIXL5zQbyKbTIvIk1eRKqwrvOQMNw0PT7WBobBSxRIJUgWQ2MReNQl/6tQi/4Gc49IMpERWS6u+aUyrg2c/W6NVz/+Qmk6oIS5UPky51aCqXN4EGWXoSV2U5tZVHJuUuu6PLgj1vHn0zdWGRzxB1fKF8rySnOQ0/4sRncrpR7D5IEePNbiyKBnuKLejvSFPv+ygY0zEuAni6dgr+sRKriJ6LuEx2OuvOL48SnPRKlYaUTcVx3afXtQC9S5MpVCbbkfKZ7zDPI6iZLg4iYllgKIG4FoorVkp9Bv6qwZQGbRp08T27YlBfM6XYEyWi9xoU+feVbv2uxq7uSgNh7VgvjQlqUOOCRZdveR2TzUkwDFUsAVgO7A86fnTYVCD3q8VMUTP105/+FH/4h38oAziPEz+ndrdX5NpjVtRCNPsgqs9AVVuFsHNqe3dXJuLRkREBa1IeZiA542gcV7oueWwD1CH5TCbBjtGoqyPlhFCqt9ChaaIFGc+q5RwGYkGMDqXQqJbBUlIwmoLXNCR+hpbkQZfASwF95WjPbueACmQOuKBjNq9tlpSoU9zb3ZU4nKYHjI5OYm56FsGAg2ZNtdtbAYfDpcTNyDXA6CTWeitVdDa3sP9gBfnlZbT2d8WI06EpJ6dsTvCdDspGBwdeA9GpKXjhCDK1BvbzRWRzNLVMYubkCURHkkCpjE6+AKNYgku2Ra1AcfbKi0jMTgHDQ2hzrLVdGK6LWgvYz+6j2qlgbnAKYc9mqg4K5QauLd/EYfEAcdSR8GoYrtTglMqiWcvT5ykVxe7gIN5rdcTzq5xOo1MswcvRtsDB0vwSzp55QSwIOEZPjwzi7OwUBkMObK+Kh/vbqAcdxJIpWfQwToaNGfF4EralAtL1/SCSAN9tnBowMlm7ezkxlQ6FAhgYTMp5SSSiAlZFj8QqRN0T5/xG3UOlUsN7v/sA0VgIQyNxAVLJJCOdbGGhpBRPnZxlit6TY5DoUx1HSmUcx13TRsBwVFSP3xwiC1QCKZ2CYVHewTIh73tq+YKixy1XK1jdWBV27YUXXlCxWMyo9LP29ILscWCKXZiyuPQXDbI4F4NtVXbe3NgUGwQCNZrm6oYlXsNfg6kjGpTHHeTP9vcnC9A5ALG1XJUnlCcFV+gcKErMy6NZYbUIq1lDwOrApf7EcgA7gFrThEEPGF78bN9vN+FbYsIw2HHFyZH5f3Up8bXaXOG1EQhFZBsEcJwg2RXBC0RlznHy71I/2QAAIABJREFUYm8vVyPUn3CJx9IaHcop8uwgyJUmuzgoLO2wHZnvz9FKuaq3LFUXN/xvigOl40dy5hQj5xsE+5wUWRp6uTBvjyveR3VA/iv6Oo4endj0VEf4wxWBmPn5reA94bkvXhU9k/IhUm/Tx1j5nkaakdH7IZOFb+ipMEUP2Mi9LUL3Hhh6hISS5Xxft5R/0SgA6AsrH9kPxcYoNk1fYb3Sn57URXQrOh8fZ2kfzO4/ff8gfxO6C6Ur1paVnLZf4PlVJTWtReu5rStQpgWXPGwUayuNkn9mpNyidEeyYvLjabT2qVci85Pv+o6HBrJqQFPhzL1z0tOHKcO8XkOCviY0kBJ9FVkHP16ne+R8cN3FFeJBZkipj6yKdBVJN2Pv/Mn+9sfH6K7Sz3bDP/Ks51XmY6zGb37zG/GYmpmZ6bKQ2h5BnLyPsKH9Oybsph/V07+PMgYZHdy6dxf5XE7y9wYHBkXjwu3xmDFMmbopirynp6ZFS7WzvS0O7AvTUzIxcrxpGA72C2Vcu3ULmcN9hAIWvvnqZYwNpdBu0CuvIXFYXOCRnZKeBSoqyUQJc8q1mIVgiJEn5LeV+Sg7A6nR2dh4KPloPJdjY1MYHp5EOOAII8XSLZsgOHz5axMJVCdLA3bp3bmHBx9+jMLGFpxqEZFmDVHHRZjjIvXoXhM1NowYwGGjjrrromxaaNquNNeQyQk4IYSHEjDjARjlCoJeEzHaIzTZ4VpFxashNTuN4ZMLiJxcApIpkVi0LBuNDrCb3Uemmsbi6DzCraAyJDWBh/kcqp0qwp0aUh0P4WwWhc0t5LJZlC0g55rYhoW7hYYwb7NzMyhl87j+8cdIBiP45kuv4vz8SRysb+Lu1asiEZmeGBLd4NjYADzHRo4gNRzF7u4+EvEkZmfmBYhQA6k6mf17TbSklDlQQmHCsIKoebaUQdMHe9jcWEckEsLpU0sCrsgAswTsNTj3dFApV7G9xZL0f0U8Tkf1SczNzWJpcRGHmQx29nalpMdsO44BdEMniKJ0ggHGBOHsWJ2anMbQ4LA/uqmubWp5lVEG5QJkwH3ULFnobCxRMhIS+NsHW1heXcbi4qIw0nrBzWtfu6E/7vbmZ5cxUFh5tfDiPKO89Q5lP1neS6ZScn/4sk4ZC5+XA/rXzNQxzBTBFMMQVXeBWkHzd564MkW3Dk3d6M5Lw8MK2h5r/2wTDqJMEsdmFAaBWBtmsyHRM06ngQbF3A7FvXQbp66HtvoW6jUPDPYlaJO8O5lMqGqiPpKTe1uyliRFXXwKHL80x/uEFnQeTKMJUzLW2kK/ugadhB0lTuBkRs0F3bUlPdyU9mleYKy/y+SniRYRnvsmlRIVQW6KE5sGK0dAUxdd9IEZPWn4JfRe1IiaLPRk7deruveLKvX1gq7JDqryns7h64Et7V2kX9ydfAQTEmSqb41r+icxDQweV+aTYFQfTOkbVpXxNEA5Avi6mSDUsCrG5+i21YrNL9X1ATU5VD6q6NcK9IMlVVrrRcocLT3qeBYNzgi6iTWkw4bdWv7ru1mE/v4qMEbyoZfHp8Fsr9zoFxX1kxWa9f+vmuGPlkz1a7uf4SiH1MtQ8fVBBFx+g5vOd/SBZV9xuQ9M+YLXzwGkjgLv4zbRX1buHrs+VvFxYIzlLVoj8FwR8LDrTZVNSf3519SjZOanQJ5cZz6o0o0ZPNx0i79557Z0Ip05c0a6peiPpt/jd++8i3/4+7+XSJjXXnkV6+truHvrDl5++SVcuXgJXr2GQr2F+NAYVnb28Hf/+I/CSM5MjuLfvf0GipkDFLMZuWgGhsbghOJY3dhFy6tLIw3LMQS5AwMpRCLMBxXln7BUjm0KO8UcwfX1VflMiwsLGBwaB4wAHD7XH0JkbmXV0ZOuevHeY9dze3sHt371G6x+fA3hRhMj8QCCRl1Ckm2vBZfWUG1lvUAurhkIoMDQWuqInICMufQr4xPqLtCM2HAbDYRbHYQp2aC2jGKGgINKwEJkehIT51+AeWIRiCbkdRSbH5TSyNayWByfR9DjMhhiw35A76tgG0HUkWRTDdmn7W2Ua1VUHBObzQrWt7NYfbCH+PAQXvn2NyQH8IMPP0SoY+LVc5cwGYrj4bWbeP+f/0liyFqoodaqYP7MPBKTU6gzY9NrIX2QwdLiEi5ffFH5+rHKwHtYWEja0XAiYKMJwS2NCkOodwJScq2US9h4uIZsJo1kIo6J8TEEZZGiFuBkiEgurq9v4j//5/8Lg6kUxkeHMDw0iNOnTklpbGd3F7lCHiOjoygUi3JuCXaYCrK5tSnicV4Pr7z6OuYWF/3hQCUTyLijlvqyKJdBSPbfn0L6ppF8sSAdqtxvbWEgpWnfuPNJt7dE1/jJApJyQWaL87MfMM6OvsXFJWG7u4y+HwBPb7znYY3wNZg6BkxR50Bmii3pbB2l+l+XpKq88S0TIbMNp+PBoBM50zkNW2Jk6i2GfroCrqiZMtsNOAxrMVqoWRYqYm7JVRyDaoPCdTfqTbi82Ckol3DgFjpNT1p5yXoZbQ81ltvkKQRBLNMR5VvoGE3JzvO8MmxG13CLbRN2x4HdcWE0VastL1CRKPNit5T7rxIt+8aPapZR2hz+R92PABKyGqSV1cyrVpR68u3IikViZPpEs1pAS1NF6rpUEKXScHTBFIWs/V46/hytg4f5TzIyFD9KbIlEvyitVa9E1ZtqNYmhPieN+RR4OU6k3A+m9MTYBQB8Y2npPmoQq/VXvYDsfrG4QheGclfWWhf//fXzFJOmukNlH3ykp/ehp6dSI88j+MUfWY4CKVVy4zFRZmAKtHFAEp5MhaGqXksFYvuwsDyXA13LH7C71JH/2ftGsy5Q84GRAuByVh/p0Ox2Zna7LH2Nh39tqUqh2me2dQuTJ3E+fE/luySg0h+SWXJW6FRznf4H+PxVvk8B3aOD9ucFU7w+mct3+/ZtiZKRzjXfeVk+kzbtPG6W8E92F0zJ/aQdFAzspQ+wvLaGaCSKEwsnVLnMtkQ7VSgU8cm1a/jbv/4bWQhdOH9emKmtjQ28/OJLGBlIYXtjA7laEyMz86i0Otjc28PgYAqF7D6uXDyDW9c+wuHBPuKxJIZGxjEwMomb91YRj4YECXGy29raxMTkOObn5pBIxGQi5vXFkuzOzjYePlwXpmRmehpDQ4PCmLRkHPIVbmot4l81NNNlWEMLlf09bF2/gc2r11Df3cewHUAsyqurBLPqIQITg4GIZMk1K1XkC0UYgSBqZL2DERl3mT5hcaHZNlC2WqiGDAkkjnaAOEuf1Kvxmgk4yJltePEYhs+eRvLFlwF6INGFodlGupxFrpHDyclFmA1blpHtIHBIyZvD0bqGMOqINmowGzXJ+MuihXvFDNL3d1C8uYNAIo6xkwuIjQ1jN5dBp1jFuck5TFkhPPzoE/zyb/4a+cwe2oE2jJiN6XMnYCSSWEkXUSxVMTE+hddfex2LC0uqCagNEVMTPLu2gVhUeYS1WGLnYtp0JVu1I8ClLQB4d3tDzgmZyqnJKblOOO7QroKL+Y2Nbfzv/8f/iYnRMQwlklJ+JhNFrzRGyZCNok9UvpCX3xn5wq47+pbxGifjeeX113Hm8iW5NXnvcmwRzasMbbzeFcvfZZRl9e5f/OwxaDawu8/r5iEmJydlm9oMuH+cO+524TVHtlSz+pyfqfHa3NwUbTMZKV6zoSDncF9L6rPCX2Fm6i87Iij1TQW14JQHRR+Y/t95kHr/9jO++gTG+iBq9qJ/lfvIivdIWeLxdOBxS0GfMunSGnqGUT9VN19T7PA5kWsDRT4msIKlGGGBmiLdZolCGCxFiKtgVkU5SJyrYzLQUtkc1MUBnG2rpCn9EFe5wFXHkyVlJumhlPBJbpu/c5JmnhQ1DR1OgCJqZncHPwu1CJ6Y0om8mRoZ8eGhUJ2u5qpMpbq5+FpOcL7Opcui9NgJEZ+LbkjPY10opXRDfaUKceX2v/onAvVSQzQCXX8i/5zJPNiNnumV3B7hvrSGSTtC9/nxdMFQP+Phsx2aDZFt9ZUL+6+P7ufqL7voEplcGjrWxodivlZIwUn1pbmZ7lv4v6hOm34jT/9I+OUyBRR8ZkszRP7xFMDuAw15r0+VhDRZrfZBgSEFuhjR0Cvz+SBHzrECU93qn/6la+fADEaWEPzzrT9dr8Lmdyr2sVd+M0KXTepuq3evKa2Pzwz2BSir8rSCdzIY+myf1tVpfzH5BDrg2QdW6kN/+WDqSWMNdVPvv/++DOQs9Unp0me1ea6UzqN3cKW07V8H1FZRO6Y8cVQZg9+c4O49uI9SuYLZ2VkR6vNvXMhw+yw13bt3D//jl7+UhV/XC6zZxOz0jAiEc5ks7FAYw+OTqDVbCITDmJ+bxc9/9jdYmJ3EzeufIBQMSNkmEovDdkNYXd/AxQsEZntIJZO4fuO6aKXGx8dx5eWXpJzJMW5jc0OYML7v3PwcJicmlChdtQKLblMK+m12+XVAPaMQ8ACqhRI27t3H+ic3UN3aRajRQphed2YVLaeCpOViJjGEkWAMpP3Le/s42N0VBtgOBhCMxQRE1GqNbvYhVXwsBdYqZQk8T0bCCNoWOuxGNCwp59UMA8GJCYy99gpw5pSI0UvtJjL5DCqlPJbmlmC2LBHs04+qTDsHMmlEXa0qwq0WAsw/rNexk01j5WAXlUxJdFasXNAfkJExjXYb9Uwei6OTWEgN4957H+K3//j/otWsYWR2FKMnJjByYhLblTr++++uIhwK4eK5M3j10nmMxKMqQaJWRXp/Hy0mXoQiiNG3KhgW+Z3yiKJkIyhVDV5DrKFVKyXRDTFOKhFPSBkvFoujzNQNy8be7h7+y3/9b/J+Ed8TbXhoyGeilOfT+MS4VC24zUgkIkbWhSI1vwfy+9TsLM5cuOAvyH2DdM0w8yqXxYMPqHQfq3ZSITg1WigUc7h//4HMt3RCp9aQbKusn2gk2lLd4DLXyf1PITAX10p6IuxUR6VlUKtHMBWNRbGwsCgAUs89ejHPcinL45+XmdIVAs1Y659d3a/vk6i1wbpZSjoIpXFH+Qjqx9966zvdERl/8ZO/6ug4EZ3dpvxslPqfdUz5XbQ/PbDC56oyhPa/eTT3jQdKT9THASo9cfeDLzV/qvfo/9DHDX6Po+r1CXr0Nb3lvNatPGlA1XSfbMuP+9DlIv5NC3r7n9ctfT1uw8/x709bBTyvt+6Vkr74d/iyPtOTPsmXtU/P8zh/8Wfuy9/ik5ipp51Dro4JbKjbYGlEVschdjApA2AR3vuh3vrfepzjc1jyoDaJzyFQ4u/M++Nqm0Jabo9CYC1q5/b4nBs3buCTTz6R1zPSRk9+LHNoHQlF6xT7cjIkG0Bx7m/feQcvv/SSROCwHJJIJmVS46REYPiDt7+Pe3fuygR3585tUBfG96cx6blzL4g+igHwfI+FhQVhGHQnLhl8qgzEeN//lrGZ7LFokQxUSmU8fLCKtZt3UdvLwK23YJTr8JwqAkMO5mgPEBuAkS6gtL6NRiaHej4vAvZQOAA7wMWcz4pwsUvT0zoXsS6qRhM5rwQr5CAUDUusTKhtwakz97OJmu1g7PJ5BL/ze8B4CntWA/l0FlahJnE5HoGu5cgimaCFzTr0zGNnN6d2Zq8ekKlZXRX7CHp3JcdH4ARDKJTIJHkCYnM7+xiKxDE3NIobH3yIve0NLCzOY/70AganRoCghZvb+/inGw+wdGIGY8kQFkcSGGLySrsGlDPIbmxKzSCSHIYTHwaCSbTNIDxD2TcYTSYPKP8naVpptlAqFeUcbm1tScMCPdx4XfDaYXg2HysW8wgGXYyOjcp8W8gXxJImEolKOVeE2ya7bQMCXFTOqLJwIeAaHh75VCPO4+/gfomIAhWch3PZHO7cuSPvy+ubYJ3vT5Za2XHQokjRuqLjtG2x9ZBIMdsWRoqG2ts72+KHdmJ+XhYcR+9VhRmoV658bjClOqt9XNdnYKzxCI//Y32mxDJELZT4HG7r7ePBlAJMwkxpMCWt1RpMsRtBrcp6ZohU4D8aYdEPjjToOAqmjp6so5MF//00MPV5J72nTUxdMXHfGxw9qf3AqR/ZPk1097ymmadNEM/zfZ/Xez+v7T7Lsfiy9ulp1+yzfKZ/i6/9vGCK9zIHScb3EFCxm4iTA9kk/aX9t7RFBCcwvoaAiOBJAy1lOdAB7RaWl5flMcZuDAwMyKY4oWmGn68nQOKkyTGEgEcZrloC5PiTj3FFfvnyZZlk6JhOcMZ9ffnll2ViJWDj/nEi4jb4deGFF7CzRUG5i/v376NebyAWjeLM2TOyHbagU0tDNmpqegoBOmb7jKJ45JEtJybpKwaIA4v4O6kA+f2tXTy8fR/lnTTCLQNR0CKgjeSwi/FQHMgVsXn1Nsobu4jSbZ+5nY0KbJc6VVUuZ0wNGbhGrYZahdYwITTDNtK1IlqugXAiCpd6UOrG7DC8eguHtRpii/NY+MHvAydncWA2sLexDbNUw+nTZ1WkEfM7lZxaNJiUYbSbzLYzYXXayO7vIZc+QDwcRnJ4EAZBR5CC8IaI+fP5omyzkM6I7mvt/n3EYxG89o1XMTAxDDsaQLldx/WHm7i9c4jJsSHEXWA6FcKA04JVL6Ca2cPh/r64dycGxxBNjcGKDqLtRNEyg+i0HbRqKtJJSzVYAqbWt1Ip4/AwI9cQY1WYVSeatbqytSiXGbJsIBplzIsyLGbVgICZoFiBdkOqNDwKrNKoTtteRqe80OdX+smGJ407vLYJaqLxOBrVGnb3duX64z0TDoUxNz+PRDyOCPdLMk9VfZDgSbqebQvVelWuX167h+lDuUfIBrO8rt3U+8enLxtMicK0raLFhJlqtfC97755HDN1DJjymSkFsHSQqmqLFqAk2milgdHf/UDjScxUP2jpP2n9zNTjJq+nTWo9H6FPTxVPey1fods6ezqi3nb0futVaVdE12apr1cy+5ecpD7LZ3oe+/M8J/kv6zN9XpD+PI6v3ubzPM7Pc7+/rG1/XjDFe5ugiPexdNetrMiqmWwNQRUnL63749igmXwNpvqZKk5inFwIpvg7t0HdCrehV74aMOnVMkt/ehzVizT9Htw3shF8DSdKsmBkm/g3TrJ8Lb/4mB6/pP3ddqSLjgtgvoalJAGMebbirwpDQa0LOwgDoWA3M1L8tWwLHtmETzFTLPEYqDU9mRdqxRKyW3to50pIWEEMBSKwAx7QyqG1d4j0gzXs3noAq1BBit5awrw0RPvZsVSUievQy6yNaqmERpXRMSFU2DUYCyIykkTDaKOUK4h+K+FG0G4a2MxkgcEUzv/BW0i+cgl5q4W1Byvo5Cs4f+GCRKG0KKsQ02DmnZoiARB/I+5DJoNKPotOvU6TL2HaQrT2CLhSNjTdIEw3gNxhDndu3MLtazeke/H133sNF166gO3svgApurGv7B8g3WghEQ3AalYxlQhiJGTC9kooH+4if3iIgBsUMBUfHIcdHULHVWDK6ARhUtAlOa9qPlVeY5STUE/rCZgmw0lmamlp0T/nddHDOo7K09RmvDx32pGc15EE1FPjKosFpVtVhIlijLpkR9cyR9vBPGoF88j97EeHiRpAFFYdbG1u4f0P3kepWBJWlwsHXpss25FZCwVDKJVL2NvfQzAcQjafRfogLfcUFwC8Dqnr0vrmrxozxTUGtY4EuRIF1mp/dmaKlKiwLX4XUw8wqZZr2yGo6gl99U189OdRZuo4JkrAcZ9GRpfxjgNafO6TynxPeuxpE5NecfavQDVA1IxZv5Bab4/vqQXI/9KTyJcFPJ52LJ/lOHxZn+lrMPUsZ+2r8drPC6Z4D+t7mxNYJpPBOuM+KhVZLRNQcTLT48/RMUqVUTxhhQjGCKQ4fvJ1nFj0YkuDJz1p8DV6UuNjZKP4N+2tQ/BDkKR1GlzB6/GJ4I/ffI1eCGq2jNskmCKIKBby/nMMrK+tCdDjPbZ0cgkDqQE4wQDawrApJoOgq0V2hOLfPmaKy3BaB7D8Rz0R96PlNdEqVuDUWoj63cpABdi+j+33PkRmdROdbBFhr4Mg2ax6HSaFqOydYLOFpZz0qTVldmGzbsIxoyhZbcRnxzB+ZgGFtiflyHKxglggCtsKYHM/jYrj4NL3v4uFN7+BStDC8t37qGcKuHz5RdEiUudCMOWY1J+SZWP3nA0Ucti4fh3LN2+gmsuKMWooEkEsmUQn4CI2MoTRuXmEJiZRpYP6u+/h/ffex+TkFP79f/hDJKdG8dH1j5Cu5NFyTYnJKdQ9BImB6kWcGE3J90DIRqucR0mAsItYYgih+BCMUAJtK4wmfZ7aAVgtV4nQ/MW8GFr4eaR6PmUpjeVdgimCc14P0g0KlvKoPepFdanSmkpE0BK/niyF51cRIpLL1/Ug7HkKilZKGwMfc1sLHUPmkmH0/sKC+7e2uobhkWHZNu8b3gu8Nln6Y/MFI3TSh2mkM4dIDaQEZBFAMUaJjKnex643Xt97f9nMFG0ppMwniwEyU218/+3f///HTJF+7Oaz8WagIWWzibrkCCkhmZ5Yj2OoHgemjgNKehI9OlAd3caTgIsepI4b2jWr9rhhX4OifsaJr+GgeJR6PFoS/BpMfXGT6ddgqncsnydo/eLO2FdnS58XTOlPoEt1vL9ZhiArQHDEf3PwpyaJK2ldyuPrVPzKLpgpRhDF8ZEhrVxtU5SrxxN9XesJUne56mYfEbH77JXMV75pqAZiujRIxozPpV8QGSetw9KBsxqAMa6GFsEU+XK7ZLKuXb0qDMH58xcwNTUp5SXJdmSOpp8pyc/qsdmG0g/ux5EynwAqv7mr01LWB0HW/6gOrzKTbx+48zHuv/8RvEwBQWqpSlWYfmMODbAMh6VC5f3mWIo1qpXLaNZMhAIDaMaCsIYTGDu3BGtsEOsPH+Lm7TsIWGwKCGF7L42KaeKl730XF7/zLTTCATy4dx+ldAYvv3xFUIS06lOaQlamWkM9n0Nxfx/1zCGq6QOs3riBreUHSIaCGB8fk+ajTiiA0RPzOHHpIpyREaxubOB3H19Dpd7A3MICXnz1FYQHEri7uYK1/S1s59LI5AsIxxKwWg2JKpsfTeHk1AjGUzGYtKdgV6gbkKQMMxBFywrBg4Nmh/Y3tnQeqt4oxRgpbQ41STTCpG9iTb7z+ZxYG7CURn8nmuQWS/muprm30O+lICgSwO+09bu/xfzXN3HVxrISodXnd6cscfp1Uo/e48p/DcLecn+vfvwxorEYzp07K8eemi/qqXjNhiMU3LfFTJtdwOsbDzEzOyNde+raVybW2j/wuDHvywZTbB47yky99b3PWuYjDQgynuw6CXajBmj6xVXbQXoftVqlyxJpBqcfUB0HpPQp0QPL0Z965fc4EKbp8ccN30/SLj0NTOmBmO+tL0xujysADlxE0VydcvDilxbh6c/8ZUwpXxbweJ6T/Jf1mb5mpr6MK/iLfc/PC6Y4WGvtk17McQzgCpuCdArDudLmPc+JjX/n77xWOUYQOPF11DZxglhaWhJW6uhqu5/N7vfl0fKE/r/1j6U8SgRQqlOZ8STUs6qyHUEcV/98XDoF/W5sgilm63E1zXGb2huCLwK8c+fOqc5nTwWhS0eyeCBJ6yqaNFGkJtYHU2JaKgJ0n52i70+7KULjsGnDYZcywRTDjlfvovjeL5Fe24Rdb8KuemgWy2IbwwmYJqZW0IHhUimlMg/pou7VamjWLUSCw2jGQygFTQyfW0DypQtSjrt6+xbu3L4v2XdbOwdAMIRvvP02Ln/rG/ACDlaXV+CVKwKmZAwR03QD7XoDpUwGD65dRXptDc1sBkkCuFIRlYMDBDptxCJRKQe2QkEMnZjD5OWLKJrAB3fuYDuXx+zSSTiRCMxQAMPTk+hEXFy7fxsPth4imRzA+bMX0K5XkNvfwVA0gOnBBFKRINCoClCki7lhB8V6h4Y7jTa7YW2YbRtm0xRncWqlhBX0rWR4jgmCee7I8PC8f/TRhwLuT5w4gYHBATH41DFeuiNYEyByvnS8UZ9Vh7K7ebSaokFVt9dZ278cd3uKGJviclvyA3l/cB+lVBeLS1mxn2Dh75pZFVNtrw434MpzRBAvGi7V5KYD7Y/OAV82mHomzZSU+VxX6rdEjZVqReqipPMeLD+Q9k0FJntu1P0D2ePAkKYy9eqsn9k6et6OnpDPMsk+iSF6GgDghacpRr1CJXAikOJgxQuY9WDS/qIr8M0Yn8SGfbFTxae39lmOyfPYh6cdy2d5zy/rM30Npp7lrH01Xvt5wZRexOnxrP/61noqCmw5kXHyIJjS5Tm+Jzvv2GFXLBZFb8UF2KlTp2QBphdmeqzTJUW+B8cR/luzUrorULNRHFv4vnwPJSw2BPTx+VqgTgCnuw454fJxvo7RNARGfJyGpNvbO+KhNTE+Lt3abMdmeU8+K8tfYjiqjIDZzce6w1FmSrCWz0x59KmioLtjwPE6MMhKVRto3rqGw1/9QmwF3GYHjteGI+xIS7yP2raBQDQEK2grl33GldA+hW6gbZpUJpE1WiiHbUy+9AKGXn8ZSMbRrlbx07/5OQ5zBWxs7SGSSOHtP/j3uPjaa2h02rh39y4K2SxefullYVVk3w0TTTp/7+5g++49pPi5yEp9/DG89D4m4gkMskzKaBzTQs11EJkax/ALZ7BWKeKDBw8QZmfnmTPYymSwebCPU5fOY/bsKXx46zpy9Qoun7+MeCCGdr2Gw91txIMWhmNhxCSGpwJbIpiUYTPtd+ptE80ORfG0aLZg0FSU2jZff0ygwmuOwIPghueyViMbqfyZVlfX5DocGR3GwsK8ysIUobkjBp/izcTJ2ZfEyOKgL1JMX+O0WXj061ED4K4LyNFbm92RjBEyTWQzWbzz7jtyrbPJgteS6wYUmGXpm9mHfqmayRY0L23RKojMFveZIN632pG4Iz+gMqdaAAAgAElEQVTH9KsGplgyZs4vNVO6m+8zl/mIknkSSVffvHFD2m/Znsl6bTgcEq+Ihkc30t7G+80ZOSjox3RtX2sB9PP6WxH1DuqBq//89R9YPZAcHfz0apKPP+kxrVHQK0Yt9uRrdFuzFqJSNMpVHN+fx4KdPWxPPnnypFD+/Hv/4Pt5p5NnKRF+FYHH047Dv0Yg9lU9zs9y7TztPP1rfJz3o2Zu9P2pQcxn/Tz9C0Q9rjzub3pBxfdiyYMLL46Vd+/eFbsBfuvxg+eKY4uIw123yyzp/dTXWP/9oRd3R7Wg+rkcz7QEQY9pWm9lmxYy6TSuX78hIctkyk6dPgXbDagx0s8G9M3T+so6Koalzicx57RNjybft00M9GiP0EapUkY4HIRN/zCPOVt17C+vIvfbXyOyfB82o1T497ontukSj0SPsrCLersJT6zVAYdgQ/KxCOyo/wqhErThxUIIzE1g9s1vAGMjTIjG8q07uL+6roKET5/F3PwC7HAI1Wodd+/cERH7K6+8ooKcbQcSml4qIb2xIa7nc6kBEaDvv/8eVj78EE6thrFYDDF6PzVbKFoG7LFh5MIOVqpFBMbHEZ6cRNU0sLK9jc10GvGRIUyfXEBydBiJ0SHEQwls3tvAyr37iAQcXCHYmhiTTFaQTaQWjQJ405G8QJo2M+dOwCyPUYt/9Kk/Vtb0rzysfpKEZk41mKYJK0vKY2PDMi+xc85rqC5RYX/qqqGhC1Z8cNW9B+T9+nwce6Z7XUNi8YtqtUDXcYrG+VWv1sTnjK8tF0viy0aAx2NOwCj3X0BdX8rY2AdoXaZLmxprY+ZH70odM/Y8wZRm6/oxgMYBWqum8YhaCEG6O7W/lQK7Hfzg+9/9jJop1m7bbVQrVWl9JLC4dOmSWL6T8q4wWJM0rw587TNm1AOaHoD0Tvd3wwml579Gs0B6BfckpufoRNw/YPK0iGnYEUG7Pl0a+ffvVz+YUqjaFa0EB0T5nGwBjUZl5cljwPZUGt7xdx3sqFeon3WwPvq8Z5kQv6qT/JOOxddg6vNeKZ9+3bNcO1/cXnx1tsR7UXfBfVFgqn/B1M+o67FD3/+KITCFuWJJjf8mm00mW1/z+n7tX3j2SxP6ARWP6meREJC54lhKCYKU7vxWdJb5Ntcf4iCdxsTEOGamZ2SC4wQdpHiZYEpPokd+sruNIS6c/R2WoHTrPgECHR0dE416VRyzaTlARiq3tY2bH3yMzs2bOFEqwmg0YdSbMAgIOIdSh2UZKDWq6Ng07nQQdF24BtmZFjp1LtANeB0brWhYAarBBE5+63UELr4AcJIOBHGYzoipaCo1CMeleL4jerBbt24KE/LGm28KTGALPr/a+RwO1tdx/4MPcWVpCYFYDMV33sXGtasIeU0E6L9UrSLouKgEHNTiEWTCDorxEEbOnhXH9Qc723BiMdmHg0IObjSCyROzaBod7DzcQ+WgglQsgdMnl7A4NyM+Vtymy/KV6LX500aDAddMTrUDaAvFR+G66ok77kt7NfExxTgqlotz1PbOFra2NoQRpearK0FhugYnfOrgdBpENxz9MRmTR84/QZT+EtNNxoI1lU+VGwqh7XkyR9LaYGR4RDRQLuUv4lYvjtWPHxQk4eH4z/svUeb7PGBKBOh9PlS8f9/+3rGmnZ+2RhDROX1P8nnU6nVhYmjy9rO//Rlu376FFnPi5KB8+ouDC2v3R1daR//dv+rTW3kaMDlum/0DFRkxDab0wKcf50DDvz1utUnvlitXruCll16Stk4OiB988IFcuARp7MohkLpw4YJQmvxbf9fF551SnmVC/BpMPXrUn9fxeF7b/bzXTP8C4Vm38W/p9c8CpvrZn6Njk/53/0Kgf1HGwVUbdfJ+ZhmGPk5k9pn1R8CkGSPNUPHfWnzenbj60gD0OKbfU48TRxep/eOfXqRy2zTs3N7cxMT4hHTuBcMRtDwyYy3xlHoETKk3614KbctAo9OC6dH3iaBEUBhNjlSWBMXjEbIVsmxHcXMbtz+6itsfX8NkqYRLtgOvXEWr1oAt2MsS+wGK1wv1CsyAIwHOAeq72GTHJIkmMZmHGp3W41GUbBN518LEpQuYffstYaYQCbOVnLlawhgwSNhoK5bk2rWPUamU8NZbbyndDi0G+KRSCbndbfzyp3+NlxYWMTU9g86t21h+7z00DzMIU6jebEtJsBYJImMBlaE44udOYualyzg0Otg8PMTo7CySg0O4t7KC9a1NpIYGAdtAeieDRCCFuZk5TI6PS3mRpAPhRCqR8GO5VHoGDUfpJ0qNmvhftTw4JoXyx39xftGlYObs8fzS+ZzMSKGYlzzFzOEhBocGpWLCUjDn3m7XJ7NKWT48ooHqv9YfB6jp+0VGzaZdBLMBPU90Xfz9YG8PN27eFI8yAinuD0vNSvMHmHQCeNzXv0IwRc0Uy3xiV9HwRIf4/bc+azefj+olM8yvu//sZz/Hz3/+Mzlg0Zii+vpveP07f+rVUf/xPA7EHHe8dfvwcY9pNutxg49Y8vtfxzEgxw2Y+vmk6dmpw/ovQRXZKGrESKeSsSLAorCUDB3pezJWupT5LLqpr8HUFzedPy/Q87y2+6yf/FmunWd976/i658VTB0tp+nP+Li/83G9oNJ6JU5+EiNz754w2zQjJKjSnXrdMpzvTXfcxKavN/2YXghqtk2Pg1o7JR14nOx8Zkq8idYfIhGLS3CxLPw6bbgBlpcMNOv01PJjProfsndGW1YHTYOdeh3GRaKVy2NnfR37+7vwvLq4l1+6fBFWPC4lvNz9+/joN+8ivbmFBcPCXL2JRrmCTqMpQIrslcdFNjvAXVuYKX616h6Muge3bSJquWIUWu004bkOvGAQWYanjwzjlT/6j8CsYtaawSCsQAh1r4lmo4kws/5KZXz00fsolfL47lvfk9xIFfHFLLAGqtkMVq9eQzN9iEi1hnC1jvrmFoobmwi224gFQ2DvYjFgIe+acJdmMXrlAkbPn8MhtTwECqaFcCSKTC4ni+xG08PC4gJGhkYRdqIwDQvlUll0c3zfaCSmgoodVwCVSFhqlKEYqqmLjI90HEq8+7G3E0GKnlu0dIbibQrV2YXZbDWwsrIs2qVYPIbRkVHEE3G/aUx17XXnQR3u6ZcUJQ5JJm3lF9Ut96qJHK0G3dINmLaNeq0qAI2ZstnDtOi26vUaTp06jVQqKY0N7FjsbuvotdX/6f4VgqmGx2OtJE1s2uA9/MMffO8zlvl80066ppKdYgff3//DP+DatWtCJzI3rNFQZnHHDThHBwO9muoHXPy9/+9PGrCOu9L0a48bjPofe9yq8uj786KlWJM/33jjDXEXJhvHtmdtmEfaniJOgioicV1bfRbTzmeZEL+qk/yTJtqvy3xfHAx5lmvni9uLr86WngVMaf3T0U+jAcxRturovaflChr4sPS0uroqEw21pmxi4TY0AOLruYDrHzuOlvl0SUIzWJpZ738vbk93AfJ3jlf0yBoeHMLZ02eEAaLwV7RanBANA/WqPzn6H1bNrz0Bcpt0kdlW5blKHf8fe28WHed13XvumqsAFCYCJDjPIimRGilrsGzJEiV5aqc9yTe385qVlbT7JXnLWnnt+3Tt2LGdvnnpJHa3nY7t68R2YmetWLasiZqogSIpcSYBggQxFgo1D71++3y7cFDERBAUSQmwKaCqvvqG853vnP/57//+7/5j78nLv/udHHnnbZmaykhXd6fsv/8+uWvvHdK7pk9kMivHXj8kQ+fOS1c2L+mRCakTIpSwhvKo81msVSVXLkk4FdcwkEpqShWp50sSLdUkRSH4eEhKsapkq1WJtXfIVDwhw9Wa3PHYY9L78EMi7WmRZELr+xURBJcBUwmZykzK66++LIVCVg48/ZSCKTfxlaU4NSWZocuyOpWU04fekuMvHZToeEbWRmPSCiOVz0ukHlIwMBquSaG9RbrvvV1a92yX5IZ1UkglpB6NqwVCb/cqFfa/dvAVFYXfe889ugCfnMrK6MioDAxckGKxLKvX9Enf6rVaxBzQovetWlP3ctgeiviiZ6JeZSTkmJ/ZfrgGX5gOq2hVSJiDyxXc0GPq8XT6zGnp6elVJhTfJic6n86sazCPgV6qofcLgNSMjD7TbhHeq9acBUdLShMW3jz0phq/chz6tNapBbxqKNEr8DfXsHALgqlCEc2Uq5Jgz95VaKZcORka6PLQkPp8/MvPfqZV1VnlJFNxV3h3FhNNBgxjppoHHP/1bIBnscNy83d9wNTMgNm2irKDMN9sx+Y9Ggrg9MQTT8jHP/5xdZ5FO8WqkuuGkQJM4fMBUjcmbIWZWuydm/YlW/w3Fr/l9QKX12u/i7+y2bdcAVMz22WpYIrv+WJy26t/36fTzGcy8rYNbJSF83iPvxk/kAuQ1YcA3FyeuW+MkYApXfEHP3OBKZtQmxepNrCzD45PJiG1+ZAk3LZjp6b8Ayj0GLAF1ZqWwtAwjGZPBdrnoOi2CaGrkbJUQyVJYnlQKEv/kaPyu1/9h7z+ykHJjI9KZ3eHdHak5c69d8hjDz0s7d2rZPz4STn+zmGp9F+S9KTLYktG45KCncGiAQFzvSpTMFvxuLI2CfigYlXquaLW9avGa1JrFcmWqxJra5dqS5v0T+WkZfMWue+znxXZutkxW9TZw7KyWpN4OCr5SQemcvkJ+cznPutK3tSqkp2akuELF+XCmTOysbNLUqWSXD76vpx65TWR4VHZmO6QVcmkgjo0RmORuhQ6WqTzrt1S7OuSUnurxHpWSSaXl1yuIHt27JSeji459s5hScZisnPHdrWJHxof0nni5MlTUq2FZMfOXXLbbbslne6UixcvKaBSlopaefG4ginYq1oVLRXh0rnBlBZDR3PlhWEdwK9JtYboPKLzEAWQ1WGcGnfbtilDpQacWmPW/Z6xIPAqvzf8pgJgpewpzJlpn8DZ1aoMXBhQDNDdvUruvvsuZydBDT5Cgeis2Od8rJSyKbeeZqqkbJTDB4T4iNY9uVjNlDqkViuSSCZlMpNRxP3DH/1QM/uSyZQkEmiqpmni5kFgIZZpvs8XCvNpWqXXMXy2ayHwZuDPHxjtb5eKKorCH3zwQfnEJz6hbsE4zxKLBkwBomCsAFWsFk33cC2T4rVMiDfrJL/CTF1Lj1j8d6+l7yz+KLfOltcCpmxcsfHEZ1Bt8WVjhW1jukxLnuG1jV/mBA1LBEuFLACtJfIBxMTsC8A1X5iv+Xi2ILTn3rL5AGWw6IT3YMwZp1Z1dWu9O0tNx39Iz42SIhpidEwUnkP6fwVU7u9quCSlek4S2BrUw5LtvyCv/f4FefO1V2Vs5LKO/xcHB2Tr5o3y9GOfktu3bJPaVF4unD4rEyfPSnQ8K7FQJAjxucxwTEDRTU3kp4Q0ebyXWiIxSVTEAanJvJRjJZGOsNTCMamGo1JraZfRUlUuh0Lysc99TjrvvVskHpEaGeWRsE5sEQlLKZeTNw+9KuPjQ/L0Zz+D46lmDubyeRkaGJTzJ09KJF+QDekODfH1H3pbho6+J6lSWbpjcUg41f3kWuMykQhLaOs6GWuLSy4Vl9a1fVKp1yUzPim379gpW9euk/MnTmlNv41r10m+mpVqrCiHjxyRk6fOqLh889Yd0tOzRggPDQ46gNPXu1p6V62S7s5OaWttUTPRUgm7gLbAhGKW54yMOmwl6jjOT2t+lQkKKpFQw88Aef/5frkwOKiFjrds3qJ9zoEpV7nEJz9s7Gieu3lNv4NBIzSsdQMpDH3pkjJgvIcUBh219ZuGPo031PBznjHjFgRT5QrA1djOigL1Js3Uv9Q1fTLWLECPOlfVcEhXMRhy8e/HP/mxHDx4UGO1VIbG2VTRa0AnmvEWB2Ubu3E6WNhDG2Bw0/o3wEAQsm18R//wbkjwOXFL9j/bSs4o9LnAlcuZcIjeXGE1e4AhJGClYNtok4cffljZKVZ5Z86c1vdaWqiNtPMKMNU8IM7WjeYDPdcCiK7lu9dzirxe17vQOV/P9rie+17ouub6/Hqd0/Xarz+YX69rsmw+/1iLuZ5mMOWPI82sFOOFgS1jtVwZDzdomY7KfKII9wGoMDZEQ2Xgi0mwObzIPgykNTPoBqb85Bo0Ouwf804yB1noaemboDYb45tmD1achxSeREzQGpZxo7QZH+hEqTqd0qhUpgalli9JSywhUq7JueMn5K03DsnZM6clj+/g+bPS19sjD+/fL7u2bJWedsTWIcmNZGXsUkbKhaIWwkWfparrwEOoRLkcbBCqNUlIVFKhiFoo1HKUJylKqjUssdY2KdRFCrG4TIRCMlgpy7aP7ZfdCNGTcRWjVyQkxYANKeTz8uah12Vi9LJ85umntNafVEpSyE7I6EC/WiOUxsaktSbSUqlJPZOViYGLMj44JJXslILIVFtKYt3tUkhEpJRukbFQRc1A29eslra2tEyMT0h3ul36ulZJZnhE4uGI9HR2SThek2RnTPoHL8jQ8LDEkilp6+iSqUJRLly6LKPjWX29YdMW2bR5m6xdu14ZK9qjVMEcm7Iwwb3w5knujPUpA+jWj7XP1GtKHBH2c68dMB4fn5Bz584qkFqzpk+1vhZFUvuCQF9H39O7EnhQqXIqmMs1TZMIE8WSQ2FlULH7wD0foL5u4wZ3DwNN1XTtGo/umvMBn5uZsv6uBqTe9x3QF8lNYZZbbTwzzUkZ/iEb+wretDZcKJvPt0VwzzFlZPjt2oPafDxLn56pmfp5AKYceDKHcP5WMKVXU1fqcHx8TH7+85/L7373W0VliUSLtLSmpbXFpeNqowY3lVUXzunuYoJaeoHITW8WqNoDRM1tDiM2A4jpDXfIGksTg1LNGga/8ZrpcPeZFhfQ3mM3ygk5qwECd+mnDERUaAdM0SkHBy/odQAg6Uhk+/Hbip8uxA74K9ylTppL/d5iJpGl7nu+7y3UJtfjmP7kd732f70AwAd9vgsd73r22bm0SXZO19J3+K6ftWtaosVcTzNb7j87Bn6sj12NRIH9oGOC4WbMIJUd0MOgjUaTSc2fJA1M+fX8DLz5wI3P+T7hJbIHCe3hOUQo0dzZaYtG0o6aN04Lkm1yUQdtMp218kPNFXIdfFdyJ1+VzOSUjntr122QcDQh/WfOyfvvH5ejR45qNmB7a4us7V0lq7COWdUtG7ZsFlmzTaTaKlMjozI+MipTExkpZnNSnJySUjanNgjVXEGkVJFkOCYt8YREcEDPFyVeLEh3JCzRtpSUYhEZqVdlklp+PV0S6+uRe55+Ksjqa5MKjFQABTNTOXnl5ZclNzEpX/zs0xIu56WWGZXx/jMydPI9yQ8NSriQlxaCauGohKsimbFJmRiflHo1JLG2uKS6UtLWmZZkW6uUalWZLOSUwevo6lQjSkT01A8sZHOSQABeLGsh6URLRFra4xKORySHSSVm1tGIZEslyVVqMpotSD3eKu09a6V33Wbp6dskre3dEo6mpBom/BkRypW4Rb2bcxu2U9MS5wCoT5tks1E4VHNzbSAmp3/hsQWwtv62Yf0GrYVnWYGEMwHN2r+0jI0jEBrGnvyteAcL+bAUcjntY/RhBO67b98joYVCefMOMIsAU7N+nzI12Ybfkz2LzVEq+2ozmPKT4uw5sufatlWdHbX3PNsmwBtAqqaaKVeFgOfkqadnZPPND6YstjmkYGpcfvGLXyiYcjHDkCQTKX2AjUrUFQc1hShDQ8hMgRQ3zusAJIRqpsU0u9TcbgbA7AKnizGGpALVFrBes7W3r3vQRnaoLOiIADLn+2HvK4tWBelWJRJ1pnozwdS5AEzVV8DUQjOw9/m1TIhXcZgrNr1R4PFGHfda2mq+7y4GfCz12LcKmLLroy1s0PXvc7NUYK72MH0UWcHIBhhfSGNHNoAnlZWn8tkmfzFpgNDAlRkTsz0Zg4zN7BNNFiyESQ+MMZ9L6+XrWm1BzLaq5Trzllw49KwM9PerLmbD+vXqJ4RIG9BFIhLjJtlo+Fmh1+pob5fb9+yWzj33iXRvUI8qNewsFKU4PiFjly5LZnhUSpNTUskX1VcK24VEOKqLa1gsAE+yWpYyk3i4LoVETGK93dK1ZbN0bNogHVu3iODsnkqp11Q5YNgy2Sl5+YUXJDM2Is/8weclWilKeeyyjJw5LpdOvieF4YtSnhiXBH5c0YQkIjGplpkg2VWrtHW1SSKdkFK1rA7vMDPorqLxmKQQXgc64ImRMclPTUk61aolcLALiKcSkupqxXBLpgp5dY8PJ+KSq1YlX61LtCUtEm+VUIJjrJK2ztXSku6SWKJNJBqXEiHGaQQwA1BpfwsmrEY41k2sLs5ChmY8CBXXseECmIc1i3TwwgUN/UJywFYC4CcmMjonYwMEy6OLj4BIcfX4XGYfgNr5n4WU9bx4cVC/v3HDRklhTzGfj9SCA8NHEUw5eCpDly8pRf3LX/5SfvvbZxWdSZ1sjJDqp9LpNl1dWZw1pjf3CojUSBYBSM3lUaXxenUddQDI1f2eFi0rmArSXhtpmN6hbEU2sxM6QAWQIn2VDEU/A4bwpGPVyFCcDUwN6rkwYK0wUws+KbrBCphaXDvdrFutgKmAUQ9uULOuyWemDIDMdS9pSxaXhOMAP7BJAB8yoWy8MubJWAKTHfDbklvYFkDFJMd4jAQB00RsF9gXEyTfN/DkM3TNq3TOif3NddzSwHty9vVn5ejhw5LNZKQj3So93V2ycf062bJpk46T2amc1iscHZuQyamcpFraZAslt3buldDqjZpGL1qyJCRCqG9iUqqZrFRyBa2XVytV1D0dB3SE8YQFc5lxmZoYlQpgJhGTaGe7pNeuka4NG0S6u0ViUalSYgWzTkGf5jQ9k5OAqedkfHRI/suXviBSLkjp8qAMnX5fhs+ckGpmVCSXlUiZynhhiVHGpUZli5h0tHdKW0eburpPZDO6WI8mExJJUOqEOFpYozFITDJj4+oC3tHapnowMt1iba2S7OqUUDymYAphfDgelyLh1XBU4m0dEkq0SjgJ69UtqfYeSaTaJay1+iJS1vCcMVMunGX/ceC9mbVy22iER2qaXQjYA9wy95qZdCFfkPP955VRgq0koxTgbswnDBWMpBqBYl8Ro+gwoWpXNgWQNUmW5rGjUigUtYhxz+o1Ui4VJZacTpq4+jHsIwqmKER5+fKQDgT/9m//Js8++xsp0ZjRmFRLFe1giN06OjobdDUxebf6dJSyv8oiXss+gy4zy32ghlMApII4qTGd7Es7jRfjbxa68XDpRGCDoOKoWgDOQhIiOyWguhsrz6DvroCpq38s5luNL9/eFr+nG8UQ3ajjLr5lrm7LjzqYagYf84EpPvP97Zpb2tqSbbCYYXIDjDC5IUi3kIIfkmQfxuBZuRgrhcViE4aLzD3bB2Jgf3vb1tgsXxJhf/vi9kaoJzhuaPyiDB55Xd587RW5OHBO6qW8tMTDsn3zRtl7+x7pwPOpUJL8VF7GpwoykSvh1CjtXaukc/M2aenbEMhooDqCsBHu2JSXIaSFSzt/Kxvi/Jbwq5LClFRyU4JpaAg/pdYWCWHWCQhA60X2GKaXEWcnUCu7rLPc5JS89NJzkpkYki9+8Qu6n+LQgAyfPSGZwfMSKeYkjdN4qahADjfvagldb1jSbWmNrtTqVRmbGJcc7BKnyH2t41guWphXy7Tk82pvkKL+nBJYIYm3d0mss0eSbW2SL5WkANlAeDUak3hbm7R0rJJIsk2iqbQkWjsllmrXgsdcfoUwW8NvzKEoP9Tn+o5Vm/E/C9ipelXPSwtIqybOlT6jbZDqoHUiKQFWFCBFyI9rpf9pv9KQngv/QogAxpy+TZTdujB4QYE7SRP0VcxeNXuP7Zb88xEFU3QwwBSrqX//939XMIW/RgVr+3BEOjs6pG9Nn6zpW6PolweUbDifyrdVVkPYVatKlbIEc/wg8jK9VWMTK9SoxmNmceZuuu+RQqgxwPH6MDtBZSA4p/9p1oZ7D+DV0BME7NcKM7XkJ2TGF1eYqeVpxxu1l48imLJF34zFnzHkAdVu7WJgywDJfBnIABobE5n4AFMwVGTd4dUD49286OQc/GO5JCFXRoQyHmhHCOkRLtQCt0yMXq1QC9s19x/Titj7zSyW7SNWzMnk+dNy+NCrcvbkMckOX5BQJSeb1/bKnl07pKe3VxJdq0Q6V4nUIpLJlqRYi0gy3SWJnl6pp9tcRMGpVJ1ihJAc/wImSlGKMj8RB7y0hAn+Viqsdb8pKE+xYqlLCZ+sqBNNwyyFGc/LZHZHpDSZlYMHfy8Tk5fl83/weZFCVsqXB2V88KwURockWS9Leywi9WJeqsWC+iVhvsh8QHQF408MREfHxmR0Ylyy+ZwUK2UJxSLqr9Te0SltaWfSrNU9KCWIOBurg84eCaV7Jd21SmUoJa4jEpVIMimtXV3S2tEjdcrHhGMi0aSEohiAkgkekioRE0CiaaXMaih4PRcz5Sa+mhaPjuMJqQBKe03Qb4JXgZcZgOri4EWNwJAEwZytHlaRsIIwFeCnUhJLJBVoMo8S2hu6NKTu6uvXrVdASX+JEP4zA9AlDVAfQTAFB0TjDQ8PKUr91a9+Jb959jeSz01pWYIdW7fKI488oi6oNDgPN50MNAwocaE2B6udPwMZJRUN09Wx1Z3rR13XgzTdRhdxIvSGz4M3yPmUez5fCNJ7nW+MFidEYF4lhFeRYrGk9QYzk4gPJxR1w7rxPudbKpWVabvnnnsDATqaqZUw39U+Mytg6mpb7Oba/qMKpgxI+TojH4D4DKQtEhe6c0x0ZoWAToqFKToUWCrYArL71LsvmdQxyMJvxhapfCKwXHDZxWd04UppK8ZcK91l1i5sb/X+fLarGQD6IUH+BqwZmIrCTmQyMnjmuFw4e1xGB05KceKSpBNh6e3pVKnEpu07pGvn7SLtPSLVmCH7WUYAACAASURBVNTCSQmn2qUUDslUnVI5EVEJhTiDziAbyYEqsJI5lGtWIZlFbk5ACwUfVIeVUW1OWHEXMwL74i8KL2MoSqiQUFU5k5WXDr4g45lh+cIXPidSzkt1YkSyIxelNDEiiXpZYvWy1EsFCVWRrmOzhbC4KtFITJLRhEixqpqiicmMZAt5iuZIS7pVOld1a925ZColpUpJ7RaYi9AO026Jjh4JtfZIa7pDqrW6aq1iiZSESSxoRReVUIxYqIhUQ1EV8mOfEI7GFRgimzE9lGWWa3MFYHS6fzWxVhroBJw6HyqAka+7c+ykCKXhmJNxLe/vP69RpK1btqiBK+J1Ky6MNowScoWgHi9JDeyPkPSqnp4gu6+iIdB5rQ8WeiAC+dBsmzUzwjO3uYUF6A5MVWV4+LKCqV//+tfym9/8p+BrQYLFpx79pPzRH/2RViI3l1ceSAYDHnAGEW4k6N0eUh2kqDw+Tx1EbqBLJnBUpq3SfAdXDfcFDNMVQlA+C2LIps43FopzoS5SqVhW+vPtt9+W1994Q06fOqMdB0ROhuIKmFrwiZh3gxUwdW3td6O//VEGUzaeNI8rpi8ywOUv4uYz7TXWyrYH6DDRHT9+XBkqQBGJPGieGD8NeNnECEiC2cL8E1aLbckIJPTCOOsqUtR1G/atGV0lHJtd7b9mNs00qXxm1+iDKa4vUkPHhNYpI5WxS5K5dFoyl85IYXJY6pWCmmH2rNsoa7fvluT6bSLp1SLhlJQkLmVMCwjTBTOuk3RMQwP7xJiroJiJbqNFYOohjQQaoABIEcngXBGOKwhzle2kXgRMRaWUzcqLL70gl0cvy5f/1/9FwrWK1AqTkh8fkcLEsERrRYmHahKqlgQzghiMTLWi7QQ7Fa2FpZItSS6X1zYtVsvKGsVTSWnraNc6fJFkQi0hqFULW6XgBQ1bulsk2SUST7pQJc7mqVYXwlTroKiCKaKK6L0Ih4bw0OI61cfJXWkjWSq4cNULB5IV0yC7EK0DVeFQXRKxqKbrmx+UGm0HOiurx2fCciwTAFOAJOwv9u69Q9ko62eAebaFYHjv/fe0/2zcuEn6+tZIzIxlg5DgCjPVlM33//3Tv9QN8LCKsLTiWDzwmQqJdqwLF/q1I7/44ovyP//nTzXM19HegmmV/Nmf/Zl+b3xsTE28Oru65NLFi/Laa69LZ1enUorr1q3TG3T+3DlZ09cnq1b3Sqq1VffNDYex4gHL5V12gbuh45qBMJHJ6HuscABIDEImxGTwgYbkOHQyKPDVq1fL2OiotLa1aRmcjs5OKRWL+r22dFoymUmlNdPpdh18MNT71a9+Lf/6rz9XcXqhUJJUqkVdzg8ceFLOnzuvcWMnQHemnVgjcG7EmNUp1vOXWe5J8Fontfm0PL4OZLbzvl46oGu9pqW28fW6noXO50Ydd6Hz+jB+bqDAwI318cXcg+ZQnQ+qmgGJASp735c1NLern1BjrBHnyaQG0wRDxeofTYpfosr2zbUwtgG+2Behwd7eXg31mcjczsfsbewcmpk03rdzNWbK39a2D9ejEgFMSVmkVhApjIqMDMjEpXOSzYxq+ZRYS1q61m+R7k23iXT2SSWUkBK2A4CfcknDVxhzlquuxluEkjLloiRjCX2P8dzS9Qm5MQeR2YeBpgGpCnUBYazAJVHHS/EaXa7a61RrWqcuP5WV555/QS4Pj8l/eebLzoS7XJByLiP5iRGpFrKCdD0eDUkcwFGvqZDaJSLVJYSEa7Kk4vJ8oaB191hYt3d1Sm/fakm1tUm5VlUNFe7tkVhUwQ/ZfpJsEwlT8zDqwpYRwmBRkJPTH1GXj0LBKhdXLskBqaDhAUXTVzyz93CtjT7c8IFy32VPCigD0sFczpk/+dv6hB0IcJadzAaidDRUCQXyMFX5XE7BIXPr2TNn9doBUWRwEt5jztS5OUZCgYN+Co+bCnMvbkxZepgPVlejTRoSnk50mo3Ran5vIZ8p9WIL/hkb7V6T4UrWf2DaGVgnHHjyU9PGFXOCqZiZdoo2cv/AeW20l156SX7y0x9LkTTYjpQ8eeAx+cM//EM5e/aMZnXgDA5wgu3hwQcskU7JKopsgJMnTig9fPsdd8jOXbtkaOiyCikZQHbu3KFW/ITUyEzp6e1RcIZ1PYK/1rZWFc8xEDD4MJCAyLds3dIAV/hBkA667859um8KQAK4ujq7ZN36dXLhwqDqDVi5rVu3QcWb7PsXv/il/PCHP5J8vujAVDIl9957nxw48JSWg+Acady2tivLyRgFvxAwWVwnu3KrawUeK2Bquk0XM6Eu9T4t9L0beeyFzu3D9DntbKadxoZzfQu1f7OWyECHL9JuTE5egy0WTPksumXkwfZjhgygYqICIPX19enfTPIW+rNae3yPMYvQHudrjEIzGLLw4GxAajYhvX9d9p1IOO4E1mXMIAsi9bxIaUJkakwkn5Wx0RGtV5do75GW3vUSal8t5XBC8ojD0TSpNorJjrAlWWPOJxDzwyiZ04oz8EmaaZUdLouE8tSfi7gdOS21K3AMpoq6fYSJbiD1qNY0G20ym5Hf//5lGR6dlK898xWhOEcYXW6lJJVijorKUq8UJRomOzKsIcVquaiyE37ikaRIJCn5oWFd+Cu8CYkkUklJtKSklTCXJdYR5mIf+CHyGzF8PThRwBMnioKdkyWUhz+RJlM5EBTIxwKujr55Rep7o4dNW3K4t4x1coyVy+bj6w0WKyiZZvXyfCBFVIZIE31ueHhELl26qEAUb7KNmzbpXE8IGV9JQBRECOFkgJmrEehCidpfaP6bBEzRFs3PqfVpv78vBkyZx5SNB+wXXOHA1LTPFO9fNZgipAc1yAP68ssvy09+8mNlprq7W+WJA5+UL3/ly3Li+Am9QQ888IDs2LlDTp08pVqpkydPKFBSkWQ0Ju8ff1+LJG7avEX23XmnDI+MKM3d2dmhQOy5556TsbFxeeihB9Uk7b1jx+TU6dNaAwhQ1tHeoTd1oH9AXn31VQ09fu1rzyjYGbxIx4jI7557Tv7sT/9M3nnnHQ1HQoXjk3Lnnfvk8LvvyvDlYX2vra1djTlXreqRf/vlv8vf//0/yOjoeACmYKYCMKXMFJqp2gqYWqZZ91oB4lJPY6EJdan7Xcz3buSxF3N+H5ZtrheY8kN6zeBlIbDWbAKoOpsgbAJoQrMJoIIpp2gui0mr8UcYytzNYcVZmPIdxj4z57SJw54rA1l+qN0mFf+3yimC+FEzgxeOxF2iXUUkXCVTD3vMEopvEV6rFhZEBJhISj3RLuVQVLIlkVi9Ji0RZBgOuLBgZVM8kGA8GlowvJuq+JiHNA1fQU2V7LJg304u1fBZQlsUTcRU5I0noGrWawjQRQvvPv/CQRmfyMtXvvJlh3FgjmC0VJ+LIzpIDabIibcVDMFuqbaXUByhPhbpFYlFo67kjgrkAUaurh3J4GGsf8K4lwehwAjkA0WLHRNVxc29CqiPC2VWahXwlaPbTL7CfBIIydzx5/hxAMCFSF0/C1CeZhK6jCrjuFTsT9kYrcMXFB8O9g0giAS6ONoM2wRsNY4cOaJz9PYd21VXRR1B5scNG9Zr/4rh6RWwX5o4oNK2mmrZPmxgygEnV8jYZ6ZmM+28OjAVc4642alJ6T9/Xjv7K6+8omBKQUp3Sj71xMflT/7kT5QCJBRGyuX2bdu1g2PqBshhYLh9z+16w3Bk/e3vfquVtHfs2KnlaBCBWwHhF154Xm67bZeyXFwMcdvD7xyWRx99VFdjAKq9d9who8Mj6nnFwPOZz3xGAdnzzz+vjQBjBcA78u4Rt4prT8u7h99Vturc2XOSTCUVQKGRApFv3bpdfvfb5+R//I+/k9HRiTnA1EWhQvcKM7U8U+4KmFqedlzZy5UtcL3AlDFLPuiwfrxQfzYwZUwZ+3DyiliDXcKxGqsDgJIZLKLp5B/fw0sKCQNjpbFSVmi9mW3yQZXfQs1hj/nAFKn7OBbEwBl4EVRhpyoBmMJnEAqKiRYPpoiaUoJcmPohlHAYt5R7AItOvCAcJ/aZZl4qLlzD/KK+RxyLA/MTlEgR1dgG5pVYAKjBMson9zfYa3RsVF588aBks0X50pe/pF9XLKYMDu0dCg7rdLjOLsfVt1NNEZeIzQKMmGUX8qZqoHAKd5ySGnqit1LrhJqz6QFclF12O6HMMJoorzwM5JfDUo6BYi5RMAVICXDjXIpud57Td9HHXa44mmOmzHNRgaqygM430fRS9CvmR0gNdcUP7IKQufAPQE9/Wrt2nWzbtlXL5/gHVmCu4i6XTBYO2v9mCPMtFzPlgymfSQZc4+qxdGYq5srJZLOTGupCSA4b9JOf/kSmpiYl0RqSx554WP78z/9cBZD4WEDbdnV26o159tlntUgy4Gfb9u3aGxgw3nn7bRkeHpXVPasVaE3lcjo43HHHHSqwJIY7fPmyHDl6VMN51AN68sABDRNygR/bv18uDFyQs2fOKEBiH7999rdazZpGJSvvwQcf0PNpa23TdNbXX39d7r3nXqWCWdlt3bpNXnjhRWlJUR5mp7z22hvy7W/9jWQyUytgyht9rxebstDkc71AwvW6nsWc74089mLO78OyzfUCU5Zh54MpP3NqvoSL2bLzTGvpCsq7wu1IHBhrGeeQIrAw5HiEW9BTmRDdgJhNIm6Cnp5x/fOyftcMpAzQzcVMkVFHen8cC6hKXWqVoiYdKQ7SChSkkCGuDuvLcgCC0ASF6hWJhlwIz47DZKKTMCE+Ndp0QmllXjQcaPXlXNiuYX+jFki6QcAo1R2YQpckdWV8+HxsbFReeOElyWan5Ctf/UpgGuxAm2quCP8GISoLCTWAAHArVJdyteLMKjnvSlWLE1dK5YDR4VpxRQ9AVACqgDMELdFjVcuwRGjD4hrepF0qkHj2cCkp5kBcIKhygbp5mCknSp9+OmcAZy/Mp20Yctl8WhooCBXDRtFfcDQvlwnVASqdCSmv6WOAeJLMkOgQReK6jeEyGYtLZAhCfJwQTN2HKMznsPs0M8Xfpp9ytQCXAUxNZjJyvv+crqIAJTBTsFXx1rp86qlH5Otf/z/0TiMMgzmigxJiG7w4KH1r1si2bdsU5Y6Nj2kmCtQiXiEb1m7QVNNzZ89qiJDCwnzG36zC0F2BlAFFhOOgtaHBd+28TU6fPKkDDCwWx/vpT3+iegNoyb//v/9evvAHfyCtLS1K/aK7YnV35513yYkTx2X16h61cjhy5Jh0dXbLhg2b5M0335b//t+/KZMNMNXaFOZbYaaWc7JdAVPL2Zor+/Jb4HqDKTtWc0htPrBsIQO2sWQVzSILGCrAltkiAKjeffddFafD9FNYnQUjjJRVmfCZLj/5pZk1my/Mp2yQlzjTHOarwc6QlKR+Shht4rQdUyA0NTkpI8MjCpYwvCQsxPzApKNZ3Wp87iAEq3pYJCZ4gAmp99VgYgc0xeLOSbseAMpaFMm7GiPo+xT/4iyUX4JJqgNSnOjc2hUtz8T4uBDZmJwck2ee+ZrTXHEiypxZTUKnB7eysIphtOJGTTK5SXnv1Pu6gNcCxl3dsmvHTknGE6rLsn4FiECIDjMF0waYq1XLopdL7Vcqg4TUuEEji5B5igOD6KIDU7QnWq2aAimAq3NAv/LHoqkN7VMDNFuIT/MfXW1cwBRu5gGYMnsigJABAwv/qYN9dkq9pEZHRpUQ2bptq/T2rnZWDY26us5mg/ZWCwXAIyG+D5lmai4w5dwAYBLpd0vVTAXMFBlxgClWRW+88YaCKRieRHtIPvHEg/L1//3rGq6DEWpPp7WhEXkTvkP8DWCiQxC6uzx0WR1Xt2/ZLuv71ku5VNLOC9gBEcNovfDCCxq3xHsFjQD7AlBhdb9v7z5pb0vLG6+9Lrv37JZNGzcqWn7ppRcVaAGcfvSjH8nnPvc5RdYjI6PS29ujQGzv3n3y9jtvSUc74cJeyWSysnPnLmltgbk6JN/85rckM5GVQqEsqeQKmKJzXS82ZQVMrQCg69UCHwSYagZS87FS9hyZRQsTm7EGvnUB2wGWLMMYSQQTHuMgjIGlsBsAs5ChHzqcKwTpM1c+E2WZdP7njWeeME4YsOC0T1r4XkTOnb+kRY4HzvercfP6vjVy97590re6VwXdtXJZosmYRFsSGrLEQsHCmWxP0WTYkcnMpIIxACNtk52cdAxQV4tMxSs6f1SKZWlvbZPu9k5JCoaRVYmFolIr11wpF7wI0WVFY1pM+aWXfieTmWH54le/GlgSODDlYmABswTD4LCVsmywR+i4Bi4Pyn++9FvJTmQk3dIq61b3yb133iX1ckUmJzLSkmpRwBFLUEuvorYJhPkoHwPhkC/kNdrS27NGUokWrV1LzJMIpdNSmX4dhEWYFDDlPKkodDwfmHIsnarMvWLHjuXSkjKBjor2c2DK9TG/sK8CJL1wfK0qOidCbmCXkEwkZN369dLV1anf1XsdFL3mXqlnWSik8zU70HJxH0IwxbPhFzpWT0szdwVMIbsLCh3Popn6WV1XB+qu61kj8FrBVEgymQk5d+6susQeOvSG/PM//7NMTmYklhZ54JF75etf/7pm4pG5x78Ena1UVLuDRDyuXh6WAYBwnRVWa6pFQoGRJ8ZhhPV4n8Hj8OHDSj/u2bNb1qzpk4uXLsrJEycllUoqE8UP2YMANTRTnDvFQo8ePaaAjweOAQgABlvW2dml57B9+w45cfx4YPqGQC8i27ft1N8vv/SKfPvb35HMBGG+siSTbXLvPfvlSc3m69csQKlXJd2WVD0DtgkAvUY9Qk/IudRJYj7gci2gZqEV83zney3HXWi/12vfCx13qffnWr93I673Ws/5Vvz+UsEU1+pbI1hYzEJCJkr1mSkTUvvao9nZBZcNBbgw6wLf64nvm7eUeT/BTJFZxXkQ4mOs428/y88mS/alouCmMlkWSmsO5RnAMyBmYGrG9wmJhUOO1WHUDIelWCrLG2+8Kc///nnVxmYzEwqodu3cIWmkHhcHZXJiXNId7bJpyyZdQF8aGlIxN9EJSrGs6u5WhuPSxUsKENGt4sxNmA5mpXfLOqm1RtWSplwqK0N059690tO1SqKwPYG2CTAFQ0V5MkTSpPy//NLvZXJyVL74pS8FSm0oobDaELCIZ6x3IT9nIqoRy3pdjZr7B/vl4KFXJR6Naq27RDQmm9ZvkMELg3L50iUFfswlEAe5QkHr92GPgI0C8w/Xunv3HvnY/Q9IZ0en6tshoFQmplU3jBJzJgnqXg4zFdglmAi9Uc0j6Ej+uGF9cjrU59gp1YXpP3efmNOtxp71a0C6/VBvj7Ae7d7V3SUbNmzUaBAmpnhoqUUFjKGFDoPkAAemMAEFTDkNm3qJeaL4BccM5946M3bpfak5HD1zfyGd05utEbj2a83m4zgW2jPmt1GxpVKdVTP15FOP+9YIPw18pgxMUfTQCSO16KGCqYw+1AjAEZX/4P/5gTJIkVRN7tq/R/7rf/3fNESHwI84bCKB6VxRVx/qRaGd12V1cJPce2R00KdDOjjQOKBqXhOz5iIARpwDA4XVvSJjgmwKzYywG+kxKNyIZq8Y/2ZUSzWtxxTDfZaix5G4hENRee53L8i3vvVdKeTL+i+ZTMu999wvTx54ugGmwpQjaI1fFzC10Mp2wQ46zwY34yR+PZmpm/F6bfK6lvu48t3FtcC1gCl/srIQkk1cvucU72lYBSYg+OcDkuYzNTGrD2J8UGYO6T5TRWYV3lKw9rwPmEKADgDx+7jqYQJxsQE1O3cL9/gTjc+q+f5X/rnpNtR4g/3xQCb6GiQcr736mjzzzDOa/YU2lohAPB7TBazOLtW69HR16WQ9PDKsl8rik8oTLS0pdeJGME5i0pNPPSnP/uY3GkrhuOs3b5RsqaA6HtqW8OdnPv1pTSZSJk2Zspr+rZMfxZ9jMWW2sO4ZHx+TL33pSwosNLxo7uqBroy5xdzhnVYtrPPZsaNH5ei77+pCvFwmBCuyYf161bARPWEOxJqne1W3Zl4CSFav7pWW1lb9/Pj778vO226TZ776jLaHTc7WPzQjTJ3OnV2EAgAFwYRFnT5ZGaimyh62bTMgboTh8Nwy53OdFLlvjqFqgC7cGtQvCQYwq8ligPVV3atk7bp10t1tBbIdPwbYdX3HsZH2nxnid+c0Op2JOI/u64onVxXzs9tB3CgwZc+MD6imPadcqBvwjrWTgq3qFaadgCmYqbjHTLmq5AAZx0xlVOydbm9XHdMPfvADpTVDiYr0rO2Sxx9/XA4ceEINvkhXTWBiFqKCdUVTa5XKDNI36dxa0bpe0bROXgOkAFxaS0pFiNWg6rUDYlpCIIgF0zGhV2sKzqz0gROKKfIPOdSsPxbzDehRzZyoEMmOasYFeIzfY2MZ+eUvfyXf/8f/V9NZXZgPZup+OXAFmEqsgKnFzWnzbrUCppahEVd2MWsLXAuYMjPL5gltttfNoT4DOL5AuBmI2TbNvy0k0yxKh62C9WDyhvWHoYLJMQd1K2JsQM6fEHiPz32X8+YwYPMEbQDR/21twnuAqUOHDiloQUqBvpXXaGVNHA/4yWenpJwraFIQk052Kqtgqj3drsbM2OO0d7TL3XffLXfeeaeaQbNYB7y1drTLyMSYJiPRLrzPsQBTyogEC+aG2WcAjpinsO7hnL785S87k9BAO+R3FGtjazMYm2PHjsmLz78g586ckd27dge18upqpAqghQ2Bobpj7x16HWS/vffe+04z1k45H2f+jD74D77wBXWoZy5SEgCtNqL7oFoHx7XFs859AXCZZnhcKG8aVFihY8sEDMJ9gV2BCcQbwF4NOzG+dowR+9HsvWpNExxOnjqpYAAghZcjOmME54H/ugKoYAIN6vw5NGW6LJN2aYFkh6ammam5HR5mPqu3IJhSJw1sL2CYA9POxx//ZDMztQCYmpjQjtLe0aGrkh98//tqahaKV6UWLqnd/P7998m6dXijuHgrxZE1SGyBYpUT1tUHKpFISioVl1RLsiG6pONbIU9uvokxrTSCPTiE/6BXQwraEq6T0EkDqhOARUexgc5WWOoIy2VXwxKn0GQorBovGuj0qbPyi1/8m2aCYLzmwnytATM1HeYjQ6W99fqE+VaYqeVDBivM1PK15a24p+UGUz5Q8cGHD4gMfDRvO1d4zS3ozTfImYzaithYLxvDGM/QtsCQ8IMYHZaKMdLAk4UZ/QnbB1PNLJudl+8S74+Z/v7Y1oWOXH1BTJTffPPNhj0D4AQmhuQhdDhq3UCFiRbH2ABEmNhhfJiAOW8ctmGoYnHMLkUtcAApmDAnkIF0pJWR47iI2x977DFl5Qw8+syUMU2wS46ZGg+YqWkwZW3qg0n7m3M+ePCgPP/c71V6QnY3kRXmuE0bNwWARLSKxt59e+W2nbdJZpJozVmZymalUCwoQwdjRsiM6hjowri9BkStX9h9Zz5SUKgAyzFyPpgybZQCqoadwpVgyp5Pn80x93PbpyMsKAk3rH0IfylAVF/fWpXOaB8gAqn32bVZkDbZAFN6dhZCDgCTZfY1qCuDFYsBVLcgmFKz/QrEjWOmAMJPHHj06sAUnYqMOx4Y9Ezf//73NTMvlgpLvjSlKB7TTVYmUL10okIhp6wTdCnurhoy5IEMh3W7dLpNVyYI+qx2lFY+x88joM8BXtC3vKc0qGd4ZgOmE9M5zw5WNZopAiMGxRtkNbgCkI7uJYm1JdWq6BvKmVj5qVNn5LVXX5fR0TGJx5MBmHKmnU4zhQP6RQnVqtLeen0c0FfA1PJN2ytgavna8lbc03KBKX8C9EHSXG3iAxM/JOhvPxczZQWKjXVptlIAxBBCw7cPtgOXdMvwM62U6Ts4D8veYlyxhaidk896GNNj52XshoaggtRwAwAG+JiUAXeE4Ri/mRfYHgsbzhPtDXqmtavXqGRjZGRYS3uxHewRoTOMmZk3sMpBOzWRmVBGSO11QnW5bc8eFXRzTHSpZDQC0qYZHVdz0M6RvwFTMFM+mLLr8RlCA74mB6HdmNeOHTkqWzZt0lDeZDar7uBrVq9Rax3aCUDBNbS0tWpWoitDU1NrH+r1IVBnPoLxsUW8MwMNSa1SUfDUAE1BKK0Bgsz+QQGLm+jsM5dBN219odcSOJ5zQOY5zsUVNXYslEZ5QmGdO/m+ASnuD/0GYErbaJSoamSE+VM5ZbmVppkBsgPTTt6zEn2zM1PGVs3xtNyCYIow30wwVZWnnn7iKsCUhLRGHswU1OW77x6R73//H2VkdFQiCVJEiw3z1mLJFdnEy4POmEq5zBQ6B4yVrZoAVnQ86FuldgN2qdHxpa5IP07oUTuxM2YzlO+SZAMiUvV3LonWfX/6Jk8PDO59594akkQy1SgmCpgi4w8gBdWJJgvKFrH9fTigP3lAzp9zAnRWLe0tbSthvmWYYRurnGXYV/MuVsDUdWjUW2iXywGmmoFU82s3mUwzBcbezMVMzQWo/L5q45Xvb2PPCfsnzAdQAFDxG9AC28MEb8CCCdVCeza5NocCbRxmnz6YsmM1a8A4dz/UZxlOMDrGfjFJM2FzLBKDQrW6AqpGSn6lqgtqjgkAg62CoWIfhDEBNOvXrZeR0RHJTGVl9do+/a5JNsyo1IDQfMwUi/8vfvGLMzRtBjjtOmzO4bgcBwaNerJreno1ZEnb8Z4mS2n2YWBYqUCnLsV8XuetKC72WtLGsUsKmGB2zO28YWMQgCRtSzRfzmHb3f/Af6uJ+THApPIVq79noKoBpty8xzyrHlJ4aQXJZOyb60MbBfhl1lzTt0YthCATIDqwO2BuNWDljD5RztevAFMzGK9G/7frag71ffjAVAUwpbX50HQ7nfdTT18hQJ8jzKcskah/B2m6uIZjPf+P//gPWgamTjXKcF19m0C7tjIjPlwsusw+J+Sr6SqDMi7YEcRiRqGc8AAAIABJREFUYUmlWrXQMPFawoKOXXKdyw1Srir2bDR52PnxN9I8jZJWdF4qazahxng92tEoVNVbocHSFAtpZNDw0BIitGwGHnQy9p588oCcO3deY82hWkjSLekVMLUME+sKmFqGRlzZxawtsFxgqnnnfojIxik/fGbAyLa7gk0IQnvN7JSBFWXOPRGvMUlm6mmAgMmRig8AERa4aIkAAAjTfXbCMpKadUP+OfuMuAEVC+n512MAzAdcPtNlpqN2DSx4q6WSi0bEE1Iu5HW8jSWTUi27osdh1bbWpTCV08kJg2XmGzLlKNXCGGxtyDWwwGZ/LmPbCdC5FgNEPjM1G5gyhs3XTBn4ZD8UOCaTTwES/lhKBFDmxs0LTJ6QAupdRbmRQHttgniVsRC2DLS7LPK1XbRUDt/TuF8jq1MN5AOBPF5cPhPkLlxnwSvmQJ+ZYh8As+l7HVUpDWwU1wbApb8AyGAE129Y7ww8cXWnOBDzM7YXMYBr3IUekckExp5Oz+6ICE0Q08QEJ5nx+7mBwgbLETBycw5RtyAzhcfUDDBFbb4Djy2SmaIDiKt5BJjq7enRePk//MM/yuXhyyo2jyVjcsfe2+WxRx9V6hDK0yzsWSHQ6Yk/E/8+fPgdOd/fr9QjJVw2bdqiqxilGgMk71PlfIfjMmjAYOG1AqomZbVaLKk3iKrtK1WZyk3J6MiIjI2Pa/jOpXS6G2+IWl1fQ3XJlwv6cPBgAvioiN2SSslEZlwfYIo4U3Lm3nvvkQMHnpTz588pmML6Nt3SsQKmlmESXwFTy9CIK7v4wMCUz0T5AMRAhgELm7CbmShfOzMbmDKmxEJPdgz7nh3HgBFCcMZHZRxCIfXoI/TnxlsHYuyc/dCdvecDITtX286OYdv6QIltfRsGY7ZgRgA5llWI0SXAgeMwxjKuMlnDSDHWhpCAaAq+c9U2poYFLQACqMJn7M/Xa9m5WdajD6ZoE18zxbn6bJ+99vdp4NOF8TQEosAEaYjWnsNuwoTWgKSgnIorsxKwLyqId9onDEjrqoFyDI+JyzUkyL6rFb0/ZlOgmuBYXCUxfEdBZiAcd0AyQFVzhPm4fqIramZqZpq1us6HgEvCqIBs5k6ICye1IdHLsWHUTAR4GZupmfSUnIlFG9opm0cNTBkRoUllHvjXv+31hxBMaYiv5vlQVaszCx3/0z/9pE7jonWCHjTrecJdDjVHNLWVbD5Ej8TJ/+7v/k6ZqWg8Iqt6uuXBBx+UT3ziEenq6m5YGHBT6DAUtsSbgrAg8eyDB19Wh1VAyvZtO5RGdTdBnBVCQDvSEU+fOq1ptwMXLmjGx8cfflj61q6VsEchIwR04CelxY/ZnnOkM/X29KqosXd1r6SSKe3c+VJBsoWcxu7xvKKTk0pLXB+7/XgsqoLCZDIh9917r4b5zp49JwMX+iVUi0h7W+eSwJTf6WabARb6/HrNmzfyuDfi2DfimIu5dzfreS3m3G+2bUwn5AOK2UDObOftg57mz+daAJi2ZT5LFp/laWhnAm1oM8tl59DQzAQLTZ854jOYGsAJWW8ACaIDu3Y5Hz4mUiZRxlTOy0wz3QTtrAX4zfeYZO2cLFzI53xXGZtiUQGR6bjYxtgyPmc7dE32ngECXMPteLZIVhAUGEAqUPEnXa8cjrmfT4fC3HlbG5hfF68V/EQiuuim3Bnhuc9//vMKEHy2j2uyKIb1B2tjBa9BxKPh6GnipUa2WtAj/EJ504KTRh1CmDcf7E1N5eTYsaMyNjqmIAZNFXMS4Kp/YEC1WYDNbdu2y/r161Ru4hggJ1kxN3Kng3Lu7+ovFvQf2tG9duHYzERGhi4PqYB+de9qWdXT48T+Gn1x2mEDoc6nzFkpuOO5vsGPA12OhXJ6ZNee/MB0uVs3rTafcS8XGhQaTqZXbmj3ZPZdXJvPlP9M2bXas+AvjCyU7VsjaJgPMEUSHGG+Wk2e8n2m/ulHP1FrBOfpdCWYovHNPI6Vz5mzZ+X/+tu/VfqQEF9nV4fs379f7r//fu0ksDw4iqvoLnhYuLnsgyLJdHbi/E88cUC2bNmqjJMKz2NRiccTenMANXQYWCnA0YULAyoGf+ihh5xDKw6suLRGooJOC3RNZ0RHQJbJD3/0Q9VkAfIe+cQj0rOqR/fJ4EPtJSxpNSSIk2m5LKdPn5LX33hNBgcvaCPNAFMHDsjZc2dlYKBfMLhqb+taMpi6GSfMG3VOc01MCz2D1/r5jbrehc77Zj2vhc77ZvzcBLg2kdo4tJg2XgqYsjaYD0wZqPBDIz5j5DNbNqjbtnZOtr2GYjTs5HSkAKrTp0/rmIyOyook8xlAiO8xPvLaQly8ZxMGC1qAiAErtoU9wWIAfRYJOLxmMQ3DwXcBayxaaWtCjNg1cGw+07AbXoVRF3EwAGQZRAqKGmn1s/UgrHRm9yBia47B+RhY4ni8xzVQ7ox2wErBB5AKQgIwNWefnfuQi+vmMD2UywlK5+CafubsGRm6NKQ6MZKg+Ky7q1vbCq0Sgns0u4AZQm5ET4jW9K3tU60W8xFzM9fIveSauV8AoNzUlM5pqZaUslvMhVhoMG/Sxtwr7hnftwUGoMglbbkSKSBIuz8O1IMJHaPoh4ddUgN6aOcTOdszdSuBKX9BYc+ePU/2nDQMOwnp1s1narqczBWaqcWCKQToCqbOnJW//dvvaYel9lK6vVULFO/bt0862jsFN3Ni3+4GuZTM8YmMigwPv/OOupTjlbJ///2KwulUACpWUYT/QHtagiCb1dAabBbfZf979+7VQaFv9WotKYNTqyLxTEamslP6gFGU+f/8b/9NO+Tjn3pcPvnoJ7Ujm5aqWq9JpeYePm1EqSvr9ptn/1PeeuvNwCvF0dJopmCmyGTsHzjvwFR66czUYgbzxT21y7fVjTqnFTA18x7eqPuwfD3p5tnTtYApH+zMxkzNd5XzATFbEdv+rf83PwfNbJT/PWMFmsEU7zNmwlA5besqZaj8TGkTfDMRW+YXbBKMUzMoYf+EEBl/LRzFGI2Mg3GVH74H2IIF4h/fQQjP2I6Gy7ITkVMoAApYFWYl5BlM/g1Sp6lR52cmFgZTzBeAKbsuY6GuK5iC0VGHeycCB2wCcMl6x9qBNtE5TsXhMESBNUIAiGE7LiqwGtZ9tLW1KkiFCICYcKzcdIafgUqtVyiOYdR7MTKqoAotHQAXGyK9B1onOqLnZnoqjqnJCUGRabsNPlun/VM1Xy6ZwJm4OjDls37Wxo0w30LDwQ1mpm4ImKLBhodHlJ2BRj5z+ox8DzB1+bJEY9RVSsn2HTv04U2lqEeEV4Vz5IWhYgXCTaOg4vHjJ7TOXkdHp+zdd4dsWL9Ourq7pbOjQ1ItLa7oJpRltaqgiHjvW2++pWmz7H/H9h3KfFHGAP0WAwQPJsBuZHjYxaJLJfnB93+gTBeM2X337dfv0CkYDIhrsz/OL5fLa+fmWK+//pq8/fZbjRg/HV/BlDFT/f3aPdLppWmmbhR4WKhP36hJ/Ea1x4263pv1Pix0Xrfi5zczmLL2tH7og6pm9qoZgNl3beVs7uX8ZsJmTANMGTMB8GESJ4zHj1nQGEAyMMVilImbdmMshY3iPY7PApqC8gAzzpXvmvUC+7TFLMCL77INYI6xlnOy8J5dp4WXGsbKs3SwawFT1I4FVHzmM59pXK8Bj+sLpiB5apLP5bT9+AcI2bR5s/ovwmwAZMzzibmKH6IxvEeEhDAjhqa0JVo47hc2DVgzkF1O/TyiKQBZ2tME+hAclIax2rTM05ij+mDV94lSMIW1g1YZCQyuZ7kP02O0s19QXVWgaVsBU85nakY230LMFMAIpA+YWrd2rZYB+N73vqthu7qUJRxxDxwrElYbdBpEhKBr6hg5Y6+QFPJFFZ/3n+9XsLVr1w5Zu26NPqT8IwPPBHjcOB50Hopjx95T0LRly2Y9BtuizUqkkgq8uKnURuJvOhMA7F//9V8VNQOG7tu/P+iEFRU+AvagYunMuRwFOOPaOd9997CK6zlvXqOxMmYKVk7DfAqmlpbNd6PAw0KT4Y0CFzeqPW7U9d6s92Gh87oVP78WMHUt12t18mbbRzMj1VjJBxv7rJOBKp8p8IGWr+1gv4yVptGhf8MYEe7hN6AIWcXu3bt1MkQKATvFP0JETMhsB7jhs+PULg2HFUABiFxIafqH/Zt2B/aFIsW8x7UDpmC0mBsAcCyAAVQc1/fNaoT95mjsawVTXMenP/3pxnmyP9MJWTvPeuhrDPOVC0WtYUsJHQyut27dKm3taWWsCN+ZeN1lBrrsdZ8VdG7o1F4sqb4KpopM+juoS9izSidvFErokJlnsXLgPl8auiRdnV1a5oZ2Z+4CoCmIVDd0xy5pyRnMQpm5S2UVwxvYna09psdKTGWvZKasH9h3V8J8C2imFEyNjsj5c+ccM3XmjHznu9+VoaFLgo6wUnHGasR3CdFxsxLxpGr4ACoo4F24r6bsFK7joNuu7rSkWuJ6M+OxmNLAWlImMGljpcTDDsIHJPGaFQ8Pr6WZQiW7OG9d0TsMGNTq0WNH9W868549e7SDWXmcerUu0XCQPqr1/UIa037j0CE5dfKUsmscj5WAY6ae1Aekv39A3dzT7UvzmbpR4GGhyeFGgYsb1R436npv1vuw0Hndip/fCDBljMtc7eXCNM5F2p/QDWT5wui5wJgfAvQBh2XUmXaIcdFMPhmvAReE4Ch1goaGc2DBaD+w8CyY3333Xf0emYGAKbMesHP0M60NvDFWGlvFcdEtMWZPZDLSDTO2Yb0CMpc1J9OmzPPUcbsWMEVpGwNTPkDVqEcAqubs09cCpmp1GR0Z1rI0tMOu23ZJurNDqlgQIOCG0Qm0SGqIybylzN40sDKAbUlYly4NqZ433ZaWdevXa/082h1hOdcIaAUsqyP+6jXS2dWpoAn2CtJAy7AR2gs8FvW5QHwugYi66uQuppNyXg9mheDbmE8zU1wHX7Daff54ugKmFgmm+s+fnwZT3/mOouGWVERK5awCpmgsHnhXhJS6dL5RIijgo1HHOlUBMoHdQihUUWaLDm4PqWZoRCMqHlfLhHhcq4wzSLD6MjfccCwqlSCd0wYhK62AoI/BQVNwW1o0dgybxApJLRjKVYlHiFu7+C+9Z/DiRTl54qSQdcE5Y9qZSuKA7sDU2XPnNFOwHqqqRgyBJ5+RKch5NWeJzIXyb8aJ/Ead0wqYmtlLbtR9uBXB0kLnfCPAFOc0HzPVLCK3RaABh/nuf/O2Bm6sHTiueS8xhrqEHipBVHUchG1CXsFiFIYKdp8fxkfNuE4kVG8Fq4TOBtDFMQFGjK+MpwZMTJTL5wa22JefrcdEz5iJwHrL5i3K0rjt0eyElREBMMz9E3gIzrHBfAJ0wBRg4+mnn56RuXe9wVQpn3dZ5FNT0tPTq3pgfiARdNFvxtOwTwpyXFacJRLwNwt5qnfAGpE5B7C9ePGSAipAMAlbSFK4l8xVzGkALITmqkEL9mfifiyJDLxrbdugILeyX1oOxVlAIPZ3/dOhSV8L5fra7MyUhY1XmKkgourCfHNbI3BjxsfGNKODm3by1Cn57ncCZipckkppStpSrZqCSYYdlFQkhAlnRVFyhfRYSrcUCpLJZqVUqWjWAixkLOpQMtuBdNE/cevITujo7JTWttZGViC9UZkvhOP1qhRK+cAuPyYVdFpaPiaqQAiBH3YJZJNorcBwRFNDVYhXrUkSnyoVn0O9RmQql5fMZFZa2tJaGTpfBExNM1PTYb76CphaaCZb5Oc3CkzZ6m+Rp/mBbbYCppavqS1zySYFP8S2fEdxe/KBTTPI8Y9lGUM2odl3fTDlf3+2/uBrqJo/993OGc/9dG8Akxl9IlQm7Ed5Fqs+QbiOQsMw+CQTwWKZF5Mtfi3TyYCTZQMaoGLi9xfGSDrO95+XtX1rVQbCYhcwpTVRS86TarqOxcy7ou0wRzafsUtmtmnZg/wGyJDNvWQwpTdlET3E6qh450g47sTJk6r/BbSqpxPEQWBbYOXQGlmbGlEhrOfMpFTkTUZiHgPTqrS2Osugy0OX5cTJE2pFsGpVt14jtfUoxbZhw0ZpT6d1rjXwTCY6P8yBykipQN3ZPzWeh8AryWV2Um4G8OpCjDo+mnls4zXnFnHZkVrHzxmJhiOOaV1uMGX7n/1OhCQ7NaUg1fdk4zz8jFj7bjPL2czu+pmzfvh8NmsEJEC4DABE1SS1SjmZA4s37eQkp6ay6gIOZXvs6FH53ve+p9qkWC0nyVBV9u2+XT7x8MOypqtHKvkCjgmCA24mM6lOtvlSUc4NDsjbR4/I+cELEopFZG3Palnb26t2DDxcxJNhmxCQR2JRSbW2SLFckmxuSrK5nCRSKVndt1qzE4qFSamWc1KrA8LARyEplVmFFSSfK0oyntKilLjZwj0Rs+ZvwTafAszVilTrIanUQ1Ii0heNy1SxLKm2tFTwbymUBE2W00w9odl8F1SAXtfOuxRmaqFHdN5Y/kJfvobPb9QkfiPB1HzNdaPaY6FbeLOe10LnfSM+N9bENB3LCaZsX82/FwLp/v2b7bt+mM+fAAw8zMZO+dvZ89T8njFJgB6YJhgomA3YJjRNACq++9xzz8lnP/tZZTuMLTHWfa57OF+fZNI//O67KtXYt3evhqCUHVH3bWdrsJif2drbshfNN8nCm4DCt956S0NfMFPcf9/h3Aeyizn2XNtw/kRN9LiaHVdXVur4+8fl7rvvUvCo4TDCaYFtA9yFX2NvxsQPGRAAc8JzVjhYEw0qFSUyXnjxRQW5He3tctuu29S82ul9nczGgXMD91bmyKFDZacC7ZR/TZT8c5VjnBWFD6isPwOstEYuc6kK0J21gnpaaQ3c6T3OCPMtZNrpTL1mb+J5wDQHBhNA0swHpqxv+gsQvc7AQ8tfbNjf9vns1gho2VwJGWcr4eoyPvXUU1cBpsLOJIswH5khR48dk++imbp0SRL1gqTjIbl77z555MGHpLejS6RSlY5Um3MUHx+XAgcNh2Q4MyavHHpD3jl6RF3IP37fx+Se2/eq2SZ3JNmSknpIZIrq2yGRUqUsl0dH5K2335ZLw5dly/Ztao2A2VksXFMwlcsVpFAsSygCIKvJyZNn5MiRYyp2x3uqt7tLertXaUcFSNXwlSoVpFjMiYRjUgtFJF+pKqAaGZ+UaCIp9UhUctTmA0zdR5gPMHVGBeg44K+AqWsZhmY+eDcjQLgZz2mhiXp57siHZy+3IpjyB383MU7X/fMZtubJwfqGz3A1TyQm/oYNAmCQKUZRYsJ6TMpMSgCnRx55pFGShonCtFhLAVN8n6xC9FNENHy7BFis+bL5mo/XDKgszNcMpmDdAFOAqieffFKv1Qw9DZRey6KVfdC25tXFb2NEADwkTBEiBaAacLPQr4Fhu7fNYIq6r6ZzcolYzhiTUBxi9DffelMth7bv2O6KLaecNxighggMEZ5Gv/Hq9rm+4FzVEaJPp/jBLoVIQGwYdWq0Bq1V0PfsGix708LnQU7ZRw5M0S7GWFn5nscfv4rafNwA0j3JGli/foMcPXpEvvOd7+gDGZeCdCQjsvf22+WefXdJWywhoUpNeru6paujU+nW4bFRiSTjUq7X5PXDb8k7R45IsjUlD+27R27fsl2SqRaND5P1AAqemJxUY81oIi7jmQn57XO/k6HhYbn/wQfk7rvvdvRprSTRMCG/qBTLOL9GpR6KyrlzlKw5KocOvakw/fbdu+TOvXulNZnUQpQxagaW8zI+MSqhSFzq4ahM5otyaXRM3j32voxNTkk4Fl8BUx/AvLrCTF1dI9+sIO/qruKD2fpmBFM+6GkGS7yeTYDuM2rNk7HPQBkDY5O8MRX+RG5/24SIAJ1FMiaXAAGy38iWtrCZshmBU/ZSwBTfJ7sP0AZQQ6sFyLDzWAjUzAcuuQYz7TTAZGG+d955R8HU448/3nBkZxvfrHSpvdC0sbYvuwewbwBH2D6/Rq2FW+14PihsBlO4xRP2U+Cj2iYXtnIsYU2OHjkiuXxeHnroQW1DNakeG9c2NcZrLjDlxlq3T/OlcnX/cHPgOK7wsgNTLtynVg6cR8SVnzHXezLtHQMF2PtoMVO0izG99vuJJ55YPDPFDcjnCzJwYUAzPI68e0S+/e1vy+DggMRCJUknI7J7507ZvX2nxGn0ekg2rFmrwu/s5KScG+iXWlikFgnL4feOynsnT0hHd5fct32PbOtdq3QpNZDSDTCVkSJsFideq8qLL78smeykPPLJT6ifldJ05bx0tqYk3d6hIbl8sSKxRIuyVIMXh+THP/mJZo18bP9+eeD++yUZj0m9WpGO9rRE42EZmxgTFF3haELy5aoMXLosz734spw4c1ZC0dgKmFrqaHMV31sBU1fRWEGB3Kv7xkd365sVTM02qdp7c4FlY0NmAxf2mTE1NsmbYabpmIyR8kN+7A9ARciPKhN/+qd/2hCRs18TlM9nRDofwGcfhNvIEOS4LIQthGhi8MWCtGZmygdTzZqpI0eOqIHlo48+2jBmNn0X31sIxM331Fh7067WxlwbSU8Unkb+YWCKe2GMogFha0sLJzWuCwBTmSkAVyALM1VD1xQRQCLl1T77uc8GmqkOJSvQZxUDndRsIL0BpAJmqgGmLCzogSlfP+TAvxOtGwC39nP7JDQIMzfdYh+NMJ/LvrRn6arCfIApnMYHL1yQDRs36sPxrb/+a6WIk7GqtCTCsnn9Btm8YaPEQxFJxuKyfk2fdKTbNVPkwqWLUqlXpVSvyfsnT8jJs6cl0ZKSuzftkO0965SVQgreGlgeoI+qomvCu6RWldcPHZLJbFb2f+x+2bZ9u965hFSlMxlXFimTnZJCuSap1rTUJCIjY+Py85//XBLxuOy/7z656859RKs1xNfT3SmpthYZzYzKZK6ozBT/RjNZef7lg/LeydNSD0dWwNQHMA+vgKmra+QVZmrx7XWzgimbPG3S81/b/W2+z7Pdd/97xnhZgWErWGuraB8YWT07AwIwKrBSP/7xj+Uv//IvG/oi2+d8QMq2meuuqP9fPq9WAYAPJBpm/LkYxmsuZspYPL82nwEXjodXIIzbxz/+8QZwYl8W7rsWMGXXCgiFbbP9okMD7AAYYff88KiNc75epxlMIfydnZlyYSW2x1D6yJGj8rWvPaOvMeWkLi22CSR0zQXUVeQfFE82vyne0j6E5lh1U05L1CzgdrKnmYDKbBbgtShH/VEDU7SR00yRDVm9Os0UjYcoHCOyjRs3qKjwr7/5TX0IW1JQgBXpbGuX7o5OLUAcj0SlM92umX3QjwWcXtlHrSIXL1+WoZHLUguJ3LFui+xat0ltFABTaJQQJxZUjO7i0qj23zt+XB3Lt+/EZX23ZjGkQnVJ4uJarUmxUpVQLCGJVKsUihUZHhuT3zz7rBYs3nfHXtmzZxel+ETqVWlPt2o23lQuK+OTU1IBlUdiksnl5bVDb8vp8/0iK5qpxc9a17DlCpi6usZbAVOLb6+bEUzNBaSaQ3k+SFnsPfcnQmND2I+fQci+LEzFZzZJAz5+9rOfyV/91V/pe1bc2Cb8+cDHQufHYpr9s1/CfAAQgIaJwudjpvx9z6aZMmE32xkjZ+CN3w888MAMZsiv5bf4njRzSzuOab7s2IT43n77bQWMpg2ztjat1kJgCs0UoMYJxmdqpjguQOr4++/LV5/5qt4jQm8kbjlT7AaUCpIgXZhOAY96Wk17R80AqfUQye0NnVQzuLfXhPbwq3LMlOmu2DF1Fz86zJRltPpg6sCBq8jmMwr54iXA1EY5fPiwfPMb35Bz589LMgHiz0kkFJZUIqni84iEJcEDUyrpjY4nEwqOyOgjfAfbRNZeRygua9NdWkYG0EVWHzcPMAWoIqOPFcbo+Lj+puzMjp071LyzJSTSGg5JlIeTCtuxhJSqdZnMTilT9c7hd/QO79i+TXbu2C6JBEZjNYmERRKxiFRLJSnj2ACQC0dlPJuTN946LP0XL0kknlhhppY62lzF91bA1FU01kqY76oa62YGU83AwAdTzUBqIbBin5uNQTPj5QvXDTwZOHK6mLpqmn71q1/JX/zFXzRMLQ0I+OBrthsw3/nxGaAGxobjYLlgYIowHB5Xc32/eWxYCEwxucHIcTzCbfy+//77GyJwzn05wJQvnLfQHfvGQR7QiEk085NdF+dkQLc5W3MGC4TNQJCJd0U2n2bMheTkyVNy6tRJLZMDAeH8wVxGYaMdA+G5ASlEUaansja9AkxV/cw/d5dtW2Mmp4XojqVyIvaPJphqFqAvHkzFotp4+Vxea/+gmQKB/83f/I2WhsEBvVYrSgWXV9I766IWBFq/J6ANnZ8TGvEwzm6aqaferPmStEYTCpyI+aKbAnxh6EaxZL7D33Qa/kZbhffGqlU90t2SlDAMViQirel2DdUVyhUpVapSKFImJqc1h1LJhKzq7pDenm5JJmJSr1WESkQJLPVDUalIWMr1kIxMZOTE6XMyNplVzZT6TLW0NLL5zp45LQP9FDpeyea7qlltgY0XGoyX81iL3ddCE9hi93OzbPdhu57FtOu1gKnmEJp/vNnYEv/zub5rrJABmKsBJj6zYZqd5uy+xeiabPJuBiqEqH7961/LH//xH6uo2Y6x2Ha2TEHLzrMMN/YDaHrttdd0wocpAkzxj9ewK4BAC79Z6NFW/2Zr4Z+vARPfid3aXOepfF4rYHDc++67rwEKDPj4wLWZceMzO7axc5yfZTWamNyc4wGDtj+r1ME+zVOLzyzjqzlz0T8W50amXTQUUd8iBT8BCJrWWIm89dab6n247859WkkE4TkSGZLDrD0a/JSXGejOEVG7E7bPGA+CMJ/v2TSzf0wzXMzNJkJ3+3BhPssS1PeCzEEHtOz1XD3p+lgjNPdz6892r8xOwfqS/9ueT3vPQnk7TbW2AAAgAElEQVS2T8C0D6auLswXwyXcmaGR9kk2HzcVawSy++rCiiAk6bY21UhRFgZ/J8CVDWhQkWqbjyAxOymZyUn9OxoOSxJmKIit0zHYjnIzxHZjcVddW+lcMgqi1Psr6w1d05GWFqhHqm9TwqBQEvR7qdY2ZcGmslMSjYalXCyoOWhHulUNQtFOxTDtrIeVkSrX6spqFSo1zeTDKqEWCku+WFLj0Pv236fWCIAprCHgTFesERYzzF77NsuhbVjKWXwYwceH8Zrmu7fXAqYWAibzteV8320GUs3Ay2eMjGGy3/YZ+9fJ13Oy9sNHi+3v/jVg5km0gRAVtfiYMABVBpIW8oMyZsR0QnaOHIOsOsAUkw5MEdlutt0MhiRwj+e95s+bt/PbxMCPgSXLqmsGU377NY8rzQDZn3z9v62ihm1v2YMm7ifUh2HonXfeqYDKgAfbMW/x499jA1rsj8gOcwseThh2alQnyOijjuz4+Jgybju275AtW7eqiTZifuZJwJ0BTx9MzdQ/TfcZwE+jADJhvir+SU7/o6xUkPFn/lQu489ZQmhJtsB41ddMNUCaAaigLM2MGOAVnfP6gKnm52o2JtieGQNNxto2AyzrX/52zWDqqpgpdWXN5QMwtV7efPOQWiP0DwxIrVqS9vY2uf322+W+e++VvjV9ajJGR2prSyvjRCeEXRoeGdHwG7QyTuer16yR1WvXqEcGDJR7iETjwI6tKuoKw1YaZPvBSlGbryOVkCRCKM6tUJSR0XGhBCShwonMpKxZ3auCc8CUVMsSQtBerwp+61EsEuhANZF8qSJh6ghisVCtSyzZopqpFTC12GH5+m23AqaWr21XwFTg7DxPPThr7eUEU7MxVf7g7n/usy3LCab8YxjrYP2B34So+AeoevBBl3bvg49m1qOZibNQoDE3vlYI+xyqR5DZvWXLlsZ+2RYQYOXB2CffA3TwPucF8LJj+6DJgKSxfX4oEjDFIp8556677prBTNn2fN80LxzXMtQMBE4bYLowqLUZ5wDQZHtzGzfWivcR2tOGaMMo/eKzQHZN9h7f86+JCh1EdIoFiAdXcs3aA4YBb8fMxISyUgBemCkiL3rO/E91TC48Z33H/KKc/9TsYAqfKcq9AeDwszLA58Ap06tzT7+VwJTdr2aWyV5buNUHTgam5gJPtq2BMF8ztXhrhCDMR2fggcN87dAbbzgw1T8g5XJBWpIJFYbjFt7T26N1hRCJb9ywQQ3byMQzypcV0HvH3lNkvO+eu+WOu/ZJZ2eXdjzKvthD3NLaqqE6gNR//Md/aEoorq8PP/ywxqUjZAfms+qCmsMvJVeQUDgil4eG5fU3XpdcdlLKhYK0phLS0doiEamqNYLUKriBShwxpkSkTOHNZKtUQxHJFkpq2Ek23wqYWr6JfKl7WgFTS225K7+3AqY+eDDVvCKejQHx2Sp/El9OMNUc9rAJ3SYdFqyDg4OapX3gwAHVMjGpaB3TgAmbqycaI2THMCBq3k8snPGaAkjB1gCQfH8ojsOi2UCVtYcfurNjWJsYEPE1SFYjjn0DpgBVLPBnC/H44UOfyfHL8RiY8Ys4+9l7PjPIthSJhjnCIgHNFMadgB4LY9Km/n2YDUwlYuifylIpVxQcsV+uhzqHJ06cVOfznbftdGFS9VakFqS7T/hT2f107cQ/84taLJhyzBRRIGWvHDxzkpxbiJnyQaW1ud+v/D47GzPVDKx4be/5IGrJ2Xx6UycmZN3atUrbopnCGqElmZRUMq6M0cZNG1UYBwha1bNKO9Tw5WEZGx9zN1pCGio7f/6chu8279gmG7ZsUhNO0ju1tl+MjjkqU7kppZpHhkfkxRde0AcEGvqBBz6mx4qEaxKPRbQwJO4cUJWxeEKGLg3JKy8flJPH35dKsSA7t26R3Tu2SVsCcVdVquWS5HNTQuYEAIpMwHI9LJdGRtUWYWhkTFrS7Stgavnm8SXvaQVMLbnprvjiCpj6YMHUbOyTv2JusAdebbfrxUwtBKY4VzKzKYfCWAwI8c9lPqdynlEDBpbpZs8tYa9f/vKXCjCYCyhds2fPnob8gzYw9ol9MG+YkNyK2ttkZ+CF1xZWNDDF+RuYUiueCxd0XzBEfGbn6Id2rBA052BhG5uEDRCau7rdS5OYcAzIBQAU5ADyF9oN2weOy/epfcjxiaJYcoDt1xiyGSFKSpSUStLd0yuFXE4mJsb1u8y7r7/+hrbT7bfvUTsEIjdk8inI0eujDqNzYp8JqNznLkMwMOAkdDhLmA9Qxj6UwVIw5TIEAWTmin4rhflmY4Tt/s4W0rP3rI/w20CU3Sfe4340m3Zetc8Uhf0wCKNo5SuvviJ/8+1vy8CFC1IrlyVUo/hvWssSUM+Oxu/q7JK169aqaefI6KiLx9brMjx0WWv68bNp61bp7QNAxZTxuveee9QunxUSxmsas5WQnD51SjsujNTWrdu0M8QSEVm7drWsXbdetxkeGXUdQcJyeWhIXn7+eakWC/LQ/nvlY/fcI6lYWFBkEe6LJuPS1tkuxUpNzT7RS504c05+/9LLcuzEKUm2tq2AqeWbx5e8pxUwteSmWwFTCHqpJRahsC4hiw8eTPmrYT9c5N8cH+T6IZrlZKYWCvNxXMJihKheeeUV1fxQBNnAykJA3CYetrOixzBDhPjOnDmjQnPAAJEN5hDADts98cQT+pvPAQ6AEdNL+SDI9EZs67NqzZ2c77AtLBughmvwwYUfrrO/DQiyL9/Qk/dNZoLuy4DUoUOHdP+AJ5KxOB9YJ8w6mf/4Dgt/tuF6AJFomzAvZf8G+pqZKRVxB6BHGTAJyaWhSxqZGR4ekTvuuF3nPyZy9E2qrapWtE4t+iq9x14hY7//ODA9P5hCgK5gCv1WeNrYVAFFrXpLMVO2eDDw5Ie0ec+0gLOF+ZpDgwaobJ+WkLC0MF806moR1araIdb29cnBgwfVAX1g4IK0pVLqK4XGSVcw+EPVatpxSNvEOb1cKetn0JjlYsnFyiMRLWQMs8RnMFm7d+3SDnjm9Gm15ofKhJ26eGFQ0f+aNatl9Wpi0YCpqPT29cj6dRv0WBcuXNSO3JJMSa1UlldefElqxYI89vGH5L59e6WSz0k8EpKOthYphKqSq1cUSKGiSrSlZXg8I6++8Za8d+KkFCrVFTC1fPP4kve0AqaW3HQrYOoGgalmAGUr3WYA1cwiNIeylhNMzdaLfIDEhAGgIdwHmOIHFokw1UK1+Yxt4bexR4APmC4WzQCJ2267TcESgI2QH/MIteUACozzbMfnO3bs0EU1gINJi3NiO7LWLGxoDAtgzZ8kTQTOHAATxueAD86L/TkQ4kTgzDH88JkxcGxPOI02YL/sj3mK8+MfP7QHbBPHMAJAM+oCfZO5ogMYTT/F9QC0OKYBRLu3vgCd7PeIhCSTmZAESVn1mhw7Roj0sorON2zcoNnlZO5Z1iOAkQoguWxWgZTrU65kjP1MMy2zgyk0U9UKbB/MlAsVTrucw9rBTN1aYMpfPDQzVP7zORuYatZG+eyULRqMHTVgtXjNlK4GnCna5GRWAc3Bg6/It779LbkwMCAxVn5KiQVW+FjPR5ss+2GSAGUSkmI+L4VC0WXrRWNqdQASpzcAnGAgsWGwE29rbZXMREadXqE4teSMiMQTUensbpeentWSTLaouSfngFFofion/WfOKjP1iQcfkL27dsrUxLjEI2Hp610lqfY2qUVCMjw+IVm0VvGkDI9NyKuH3pSjx08oM4XXFdl8fqHj/vPnNOMznW7XBwSNGAOAVVb3Y/hLmQb9VdRSvr/U7yy08lzqfq/1eytg6lpbcPr7N+s9Xr4rnLknY0mWm5lyWhLPpbDpAnTwDvybGgN3EI4hg9lWy826pWbwZK+bGTV77WdvzQbYmsGb/7p5gjEQxBgP2IF9ASAARmBfjBGa7VzsPTsHAzPYLQCQGCMZ1w2AsC/+5vwBV7bi59iAGQAW5W0AXJRJgdmhPAv3E5AG6OFY7MdlljlmC3aIcZj9sPBmO4AMgIUfXvPPMtbsfc6R7wGAAE0wSoAivmu6J/bPcTgG4MkAHb8NQHFOXBfnyfVybYRNYeEAUps3b5auri49Z3sW/TBfiG6jRZPDcvHioLYB++Z7zDWALcvc45wJ3U1OZqSjo1MBoPWn6WLG03fcRYVclp4vind9TKSs4nPnfu6DKf3cc0V3Oq6YEiEmeBfSvrzwol7bTBfPeR5x9zzM+hM8R7N9xremCAkHWib/+H4odbaFjTLEqgND9eOuufGvXtP3AI++lsoXpVuIT0PDZEDWcEB/cnG1+dAwmRCOzoJx5muvvirf+MY35Xz/eXUZ9xvUDkbclU7IhYKguQADHb4A0R4mP8vBBhxD8mQHEmbkAcR6QX/qVWlpgT5uk7qEJRqLS3tHp8RjCX1oysWi/rtt21a5Y/dtkoxFpFamOHJI4uGohHBOp5MhOI/EZDQzKe+dPCUnz5zVOoKAKR6K+/bfK08eeFzOnz8rAwPntShkW7rjuoCp+SaWGwW07F5cr0lvqfu9ke2x0H1a6jXdrN+7GYFYMyBobjvGk6WG+ea9D4RiPJ1T87bznRdmxQCq5r5r3/EtCAycNOud7H32YSCI38a6+M+r3Td/ArUJxk2kbjIznye2Y5JACwuwYNxGTM2EDkPE/swfirGYcZz3bKUOACLExeTO9zB4hpma68dfLPmrfl+DxTEARzBdnBfHMF2VgSgLEZrOyrLujO2jbQA3nBdzg6+74jwNNBoD5ret1aSztrTJ2trPv9826ZpXF+APMAXzxvFpD86VfbKNeVmpDieQyxAa5R/slDJ169dpiM2ADkBF4XwAWPQaJfhc6SlrbVgq9zdAyRVQvvKHHmA+kOxHlc1B37J764No7XNB4WO1ULDzcB3PHd77vdQxze+ns+3DgLFpnayPWz+a7Tl0/cGJ9l0ZHSfQV+CEWJ92DgCVvSaUWq0EdfjQXOMDhr7NLyfz9CILHQOmzN8J/yjQ9asemGpJJaRacxSq3QQDQXQaOjCdxhC5nbzVVaIRjO5sbjQrO2B0mg2Q2ii1ski1okAKr6mOzm4V78VjcV0h4HNVKRVl84b1snXTBkkCCsOiYCpSFYniixaOSCgWdaad4xk53d8v/YOD+p4yUwqm7lGfKcDUhYHzUlsBU0t9Ppb1eytgalmbc96drYApr3nmA1NB+Y65GrOq0960u3TzyrkZTPmAyoCHfcf6v00ixrT4k+xsf88GpgwYGcvCeA1Tc/z4cZ3YYVbIxDMWB4bGvgO4YVvGecuGA5SQvYcdwnzgcgYgsEktYApoQ67NwnA2eRlzYvONzTls74doGkxNYFLpt6WZhto+LERo2/ggz2c9fAA6G5jiPe6hCdr5LscADML40Ub8o51pSzRW/NDGI8PD0pZq1fm1q6tTVnWvklU9PWpUTRiPnoPQ3GEXB5RczT3X22ayhtNAim0ULM0DpgD5an/gAX27br+/NIPM5jHYv58OU83N4C40ei0EpgD6vjB8tudjNmbKmaGqa3gTmCJjEVBVD4xT3Wtlvww4mZ2FgilnNgtQferpxxfHTGGkaUZiFFPkZr9y8BX5xje+If395yUSDUu9XlWBIZ/RSewieBC4YC6U+DM0Lgjd0KQ9MJZtYRSsvwqwQcIGGmO+4tGIloZR1I2/VCIpqVSr02BBRbJaK+alo61V2ltS6i+VwGwMWrJSkyQiu3hCwtG4lDATxUcrMykTU1NaomZWMNXfj8n7CjO10JPwAXy+AqY+gEYODnEtg+L1OsubkplaAEzVWQQG2habAA0A2Fj4/7d3Hk6SHNeZ/9qOXwdgF5YkCAkUwaOENTAKEgSBNSAPohRSnE4hxYmn0+nPIXXkkSdLUaITSBFUnBRH0YEECMsFQDjC7MIs1i+wWDdmZ3raXnxZ/c3kFLorqyunp3sWORETbSozK/NlVuav33v5UouQvRBIK6F+6LToxefObiCl/rDlxwWfmhLVRRoJhUzg5h8CEyGAmiaa3Ti38zv6J/GP8z61PLxO+OJn+fZ0GwN2O2w40fdaF2zZKJ3dXnsusE1VtgzjdYjPHzak2u4aktNKWFkGmPg4VJ1tfyzKl4s/ZcU1kFoVyoZO7KyH+W5+Hldt3WZMm9JeRbsJi2Zxp4ZECtGo7m2oigZMdLSLBeoCLb5GmpfOJjWj1eJ/7LotH7uNtjZ0GGAqPg7sZ0V9amugTDNb0U7FlZqpNYIpBu3kjWlq27xpE36xfz/+8vMRTOULOYyPj5pfInRaJG3rYeAvGD6AfCg5mLibg3Zkqmw5wHhdW0opFKahVkmNZDmEMKmTV+y2aNSiuFG5fBQaoRnZc+nPtGFyChumJrEwNwtuIGXQzka1ghKPqyGF1xhnqmCOjWkVGGsqZwJ41llWPo8W4a+TZirAVL/Wxp7LDTDVs8j6kmFQoLWeYcoGh7g2xf5Fb8OArYHppAGwfUXsMowWv9tC2v5eDuiad7VzTXGmOH/TVEWzFb8jMHEuJhRQ40IQIwQQpvheTrtaeLsNPHvhs0HRBj4tlpr72RbbjCftlT0fSFa2P4zK1H3suqm+gjbeKy4zfY6bJu10kp+sMJSjwiLI5YX3kObKjhzPCOiEJqbj6/xF+gTVjWLABAjluiWfu7YpTlop+xmM5KDwBxF0qV6d+sEgVj63BFMuwJWcbZ+/uGzj4zPLxOPSTEkpY7sJ2c+VPe5XADFxoO3evfYwRcdxE16e5+Q1jO38F088gc99/vPGhk1Nz8TkuNmxwfgkfKjYEEISo8ASkPggGhir1cyhl88884yBJgIY7dXKI5jiNUWa5XZd2u8JYnyI6RBJ9TF9pmrVRVQIaxcJYTVwZwId86qVRWzcMIXF+YsYKxcwyvNkmjWM8PBkoleD4Tpz5mDkWrOJahMGqBh3ikfJNHK5AFPWEzCoBTPpIQwwlWWKWv08gxob6xGmjAbA6gK2wYapTouQ0izvsFoZS8gGj075tajEYcseCTLZcZGPNgMtm40EZtLW2JoAgY2ARp/5apvouo06G1A6wZQ0ZFrgpU2Q31Y8j70Ad1rsdV0Qo7bZmjB+Z5tM4+M7CabUHspTflnyR9OOP81b8gvj/UzfImdCHJiNWtw9b5yr6YtiokmtMJmZMiwTXxymorYv7+pTJPSOMEVNKeGxvUkiroGzgV7yEqzGZdMJ8rPOOC6YIuDLzGfXKwkco/rR9Bo55A8ApgpGjWgepmbT7B54/PHH8LnPfR4nTp4wgTPLIyUDTnSw07ZT2tgJS7SpmzAH7SMKqJniTgUOIAY2u+aaa8wvGmqpSOXaksp8LIsgxsBoLIPq5e3btxv7PZ3eaeZrNoHz09NRBPRcHvNz83jn9Nt4h+rnRg3vv/ZqXH/dNRgv02cqZ2JNMTgaw/YzyjnDIDDe1Mx8BafPXTAHHtNkSEh7l89U0ExlfTZWPV+AqVUXadcCk8DFXlzWrkYrF/tO95V/ZZbdfInt8PGZonNru3BBjm2K0KJgv+q6FrA4JOh63M/HLkMLd7fFThDE6wqFoFg8dvBOplOcJJa/Yjda2zld2ibtAHSNifhzbC+i8YXdvqfq0W1sqlwbuFzgKoi075sECJ0WfLm2UDbqM6bT+qeytTmC9zSH59bqKHCxN+cDRzvizEezq41+PpGz9JL5znJAjyCTwMVshKgIpEzgTaOZjOJMdfwjX7Q1U/H22LKz5dwJVDuNXZ8fWmlhSnAf95nq1NbomSMstw+SXuGAvhZmPmp12vTMimzcuAGPPfY4Pve5zxmYYvTzZttnihojDSYCEmGJUETtEhvNB5XOeLQds/EEMOaRjZ15+JnUyV0QEigDv1ELRvBiFPTIgbCKq6+6EldedRXOX5jGiZNvodmInMdmpi/gmaefMhqpXdt/E7ft3I5NE+NmN1+uSdtzywzehVod9RZM0M6Tp8/gxQOv4tU33kS+VLZgaseyA3qAKdfcuGbXA0ytmagTnYgDTFn94HJAb8NUN4DoZvbqBlS21kD90Ek7ZUOP/Ste77VQCrrssAuqk1opnyBbw9JNQ+EaoZ2e4W6akAgYlvV69uKp+9j1sNPqPjYkJWlgOrWnE9jFF3wDO+0wAQIzvdp9q+9sLZ856Li9uEvzFGmLovPxzDZ+U77ptRW7+UhbgjfCFN1yDPAw3lREZF1hKvKZio4sZv07yU3gb8u503M/CM1U3GcqqV+j/qI4BuWA3o4zpQiqhKlHHnnEhEagz1SpxJgTMKBk24UJPNQ20bQnnyd2Bn2gaM5jw2i2o7MdO4Y7QBjbg47sdMijc6N28dEuz8/0x6L2KyJv4H3vuw7XXfs+XJiewauvvobFxUibtLgwj/1PPIatWzbjzo/9tgGqsWIBzfqicUKnkzo7YaFaMzv6aN57++wFPPHUL3HgtTfMETORZmoMO3ft7ABT/YkzlTT5BHh4t3R8fvn45HUtElmvD2OdsrZl0Pm0pV2alU4LbqY6Gs2UcrbfWD/7aVLp9Gf8XttagI7X27Gp4vWMa146gRjzxBc3eyx10zjE7yXNTRym4uVrwU0D0t00RwK5bn0gMIlDiQ11SXnt+8YXeV3rBj+9jItO7bPhzQZhO629E01mPsaZWtZMxbSv7WG3vG1sqfeiN0ve6VQ0EaQsoIqNLbt9Jt5SG6ZsWbueF3t8dYMo13yWNDY61cWut3ymtJnN1qLF4XkloNMVKPLX72TmM4qWdvwqxd5iZPjl+FJRXKrMu/mMtqneQLFYwIYNG/Hwwz/HF77wBeNIXirzyIZoC6TtDKYHTbZ2qQYJSPSJYoUVb0OB1whXbAwdG/kdX/lHAGNj5LDONGNjo+a4miu3XWmCgB469KZJPzYyYmDqwEsvLsHULTt+CyPGbaqKDRNjmJyaMmf/Tc/No84AXvkSzs/OG5h6/fARA1iVxVoEUzt3Ys/e3Th29ChOnuBuvhYm+xS0M+khDjDVyxSXnDbIcvVkOawlcW7pZGqK/8rutf7GzKKF612v3c2PcvQ1QNXlLyt4uNrgGu+uRc1VvmveytJe5klajF11di3kaUHMp+3xvLbWxwY609YoNkFiDLNEObcDUQq2CFSMB0VNlSGHLmY+jkej7+syLtPKuZNG1Ed2rvt2g6m4BlBQtlwe/dHaptMOZj7BlODJhEpgSASGR2jHmPKCKYZGMCEOCgUThfzhRx7GF7/wRRO0s9gOjRC3n9tkK3CK2+OZRtos7SCRqpngRIiSMPi9oItgxvhXk5MT2LzlMkPhZ06fMZHTi4U8KvMXMXP+rPGT+titu3D7ru0YLeZQq8xjYnQEGzZtwEK1ipmLC2jlCkBpBDPzi3j62Rdw+NhJ1Gj6CzCV6lnIOmmlKrxPiVyLS59u6yx2PcrS2agBJKAcpZnSj7i4icc1WXertomAbohIC9TK1yiSVOc/hUbodt3V/0nX7YU6Xj7zJWmRkvL6dJ/rOXPV2ae9WUEsrsWLt991PY284iDVXuSWzuZbWjsTIu2/6z4xGFrSTsUjkr9rcADNjIBvr/Hx9/rRkvUHguv5XJcwpaCdJDNCi2Dqf3/xiybabXS4dNNAEU11NNPZ9ntCkjRLhCq+17lLGpg0A1JbxTKYl+/5Sl8qndLMu0TmPdI2J4coYBkPeizTYXy+YuiR2rNaZQH1yjxGCzl89MM34jc/fCMmRkvIN+so5looMdAobcW5Aooj42jmS5i5WMFzL72CU6fPot7KtWFqPGimHLODawFIM7msdRrXJL/W9ek0KQ2qDpfCfeMwxTbZMGV/7rW93HW19BfTTLkWAGNdSFi4koDH9znLChe9yqcTyHWFy4RI8szjU+eseV2wlLRbLK2s4jBlzI10PLfkEdV/Ofima2yZ9IbrTVjYpTXSQFUU4bPjn8zPCQe7JPpMdoIoW/ZJ9U4a7672MkyHHdJCc3qnXasr+3SAmqnoOJmSOayYv8oYx+mRRx42Bx0fP3ECxUIOo2MjZocdd+/Rr0k2d5nqCFA0wdH5XAdbsvH0l6Jpj0KlWo1+Vnyv85coGDqw85/vFf/DwBi38OawFMejXmuATnwjjGi+OG90l2UAV24Zx7bLNmHL1AQu27QBpXwLrUIerWIexdFxFMqjqNRamL5YwaGjx7FQbbRhqo6x0ThMnWib+abeU8fJJE0SvpN82gloNdMFmFpNaQ5nWbZmyp5M9WMsa63Ngtf2i+qoYUgo2AVTSc+Sa8y6nsOsGoKsclI+n/v2K68LmFwaMddCnwSP9r3t8bMSphT+YjnKuQlvkKD1JDSZshW8k0DV3tFHJUi3YOQumHLJyoYpW26u8eqCZdd4FhN0c0C3+2CoYKpUKrePi4kO+TUw9aUvmR12+VzLxJnioZA8UZsna0dmOB5iPLF0lhIbRAHwNG2GRqATOvN89KMfXcojUtVRM3Q858GXjE3FHYDUfLF8c8Zfq4nK4iIWFipGk7W4UDExOgr5HGbPnwNPDOS4migAkyPAxvEyLt+8ESPFHKqtJqqtBnKlESBfQqXeQq2VN0A1Mj5lQiUYM98YYWpX5IB+9JjlMxVgaj1rU9I86L6LSJb8rgkkS5nv1TzSYstn0/7F6gVU3IJuOfTaC6vRMCQcoRGPM9WLFsc1Nly/8n3AxGcM+dy3X3ldsYj6ZRLVfbtppugZrX6mr5PmqSjwpsGerl2xpJlaAqq2dkq7C/ukmbL7yJ5X08yxrh8PSePOPpuP5djm/Pi4GSqYKpdHjLmNnSmY+tKXvmTCFzAswshIyQTT5IGYNPMRhghSDMbJMAfUTElbxVO5jxw5Yo6VoSaLAMaQCMzHsAh8JXQxH/2mCFOPPvooXn31VRNK4eabbzZasPmFBeNETnZfXKxgfu6iAbj6YgXHDr+J0ydPMKAEfuOGa/GRG38N48UcmtVF5Ft1zFTm8fb5syZQZ72ZQ8UE7/iuoiQAACAASURBVMzjzIVZ5IqjKI2OWzDF3Xx7Akx1GdmuSd5nIu5X3jQPer/ufalp+QYhpzT35ASqQJfapaZfwz79n19yFG6bVGRaiawrXjDlgoesz5pLu5C1XFc/uDQ4WU1xLq2G+R2dYEJ0+Yj1Sx66rwumliEqimZODjIg5tBM0Vk6Knvl0TJJ/WR283n4TMVhyu4blxx9xod8q+VwPkQw9b0WJx5zFpDR7kQHTFIjRTMffZmq1ZqZLKYmp4xmSjCVy7VQLBUMCNFkx8aRGqlFYpBNfubZTjTjsXxCFONOEbAIYAQjCoJ5qaUiMBG2Dh48aMogxL3xxhvGPMhrTMPo6vyjA/qGjRvMMTe0oZbLJVycncHrB17Cgz/+GaZGgP/6mb34kz/4PWwaLeLcWyeBWgWNAnB2bgZzizXM15q4ML+It87N4JcvHsTpC7OotQpYWKSZb8Jopvbu3ofj1Ewdj8x841OT5kTvHTt2mFdqyuRk7xogrgmo23WfBSDrPdPkcz0wacpY6zRBlmst8bW9n+DBDtgprYBv33NpM+7n7cU6/pqo1eDOoCQH9QQAcD1nLmfupB5wwUXW3nPJ2lVnl7kt61wp01DWdvnmi48ZUx5BqNkyrjQKzClAoBxcvlqS1QpwNmUlg+VSyI6ERiWtaUkw5VoLffpf8Sw7wVQcpuM/Jrru5mNw02YrOty4/a8fYvTHVlT6aDdfvfNBx9/5NmEqb3yj6MAd+RsUDfzwM79nrxCyxsbH8fOHHlqCKXrOMeYTgUJbkW1K1GGXbBAro/OKCEnUQlGDRQ0UweojH/mIMePxtPInn3zSQBzLJXwxEjo1XTfccIO5D53Mt15xOXbcsgvzixX86uUXjTP8/Nw0GpU5PPjDR7FtEvjzP9yD//FffhelhWlM5lsYK0TnHNaYlifLlEcxhyIOnjyNL//Tt/DioeMoT2zGfKWJkdEp7NpxG/bdtQ8nDh/HqeMnUW+1MDo1sQRTrI8xO1o+XetN+5AmXkzWCcS1CGQtd1D5XAvEIOuV9d6uPnJNilnv2898PlqP9djefgFRP/vIVXbWfnBp4lz3HdT1rO0dVH3j0LKW9XCNd/v5p1wFRXwfXROgRnGjaEYVoygAKgOAL1arhll4jX5pVCoRxhhnSnC17567l8N/OWGqVDKEy0qMjo3hkYcfxpe//H+Mz1SxtBz2XoNB/gp28Dc1iETHyvGVMKVjZAhV1Dzx7D86qjPqOTVTzMcgnjpehg7u5uDHWg1XXrEVt9x+O+qtJp59/lnMXpxFs17BWBHY/9BT2DYB/PkffBx//gefRmn+LCZydYzmG0CpADCOVSuPenkcM7kRHDh5Bl/62nfw0pFTKI5vwcXFFkZGN2DX9lux7+57cPzwMbx17ATqaAaY6uGpcS3UPRQ1FEkDTA1FNzgrEWDKKaKhT5AVLgJMrV3XZu0j3xr6w1QsaKcVc0pnNxKWqPQRTHFOqVYb5qSV7DBVLC3tBuCp4PRh+qu//mscP3bMnMvHrXMKciXhyilMFYtPbkxH2FI4BAqHGied7UdzIL+jc7kaQ4iiFshorEoj2LxhMz7wwV9jzAS8fugNTM9MmyjnBKZTbx7FthHgz37/t/Fnv78Hxbm3MIFFTOSrQKkMjIxiEWXUSpOYyY/hwKnz+PI3voeXj7yDvIEpYGRsCju33xKZ+Q4fwanjx9FAA2NT40EzlfJpCDCVUlCeyXzk7AMentXuW3afNg1qgfARhmtx8Sl7UHmz9kOAqbXrsax95FtD13h3a6a6w5SiqvNVyh9jTkQO1ZoHTBWKhegk63zenA80OjqCx594An/7N39j/JharQYazboBI2qZCDsazPoVL/vjckj2xpJKjWmYXkfHEJR06jbhiTDFP75XWqYpFcpoNYFiaQzF8ijmFypo1hso5YFWZQa12XPYWgI++3u78N9/704UZo5hAnMYz1eQK40CIxOoYQz18gZcyE3hwFtz+Ktv/TsOnphGc3QzZqmZGpvCDuMztRvHjhzGqePH0EQD4wGmUj8LPot86pusYcJLUTO1huJbF7ca1ALhIxzX4uJT9qDyZu2HAFNr12NZ+8i3hq7xvhowJV7hq3zWarVmds2UYEqxoBjf6cn9T+Lv//7vjCmOMFUo5o15jgcb01RHDZNsk1ST8V+xphS0810OXjyXqP0n3yq90qFdUKWwC7lcAfUaNWI5FItjaDRyyCOPTRNjqM+dR6lxHlcUgM/+7s347Gd+G/mZQxhvTWM8PwcUxoDyFFr5SdTKW3ABm3Dg7UX89X0/xMG35lEvb8JMFShPTGL7jh3Yu+duHDv6Jk4eP8IjJTERYCr1sxBgKrWovBJeanL2EoZn5kEtED7Vdi0uPmUPKm/WfggwtXY9lrWPfGvoGu9ZYYrtWTpKhsfIWI7oPKuvXveGqZLZcVerVVEql/H000/jH77yFRw6dMiERuDZfHQO/9CHPmTCI1A7xcYQquT5Lj8p48jVjmROgdpRTKWRMnGjFhfBOFNMT98scw5gqWQc1KkBM2q3PG2Y3K1QwvzFGhbmKpgoFXH+9JuYxAKuyAN/+ju/gT/9nVuQnzmI8dZ5jBdmgfwYUJwC8htRG7kc53E5Dr5dx9/8y0/x2tuLqLZhqjg+ge27tmPPnrtw9OgbOHnisBkDk5NTwcyX8mm41Bb5S1Ez5ZoQ12MfJrXJ1R6XPFIO/TVN5lpc1rQyq3SzrP0QYGqVOiBFMVn7KEXRiUlc490HpmTe0xF5vFf0HXf5tXw1UyVzaGJ1cdGES/jlM7/EV7/6VROyoNWiCqxhfJ0IUgyHoJPajTmuVFraRszvCVp0PBdwybyng0kpQXneM7AngeyVV17BCy+8YMIv7Nq1y0RZb6JuNGIX52vItUbQqBcxe24W1dkZPPvYg6jMnsRWAH967/vw335nB/IzL2MCZzGWnwFybZgqbEFzZBvOtbbi4NvA397/EF57p45KcROma0BpYgI377oZu/feiaNHX8eJk28i1ypgamJTgKmUT4Nr4UpZzNAkCzA1NF2RWJEAU+ujn5JqmXWhDjC1dn2ftY98a7gWMEUNlcaSCYVQq6PRRHaYYmgE+StRzcXF5Nlnn8VXv/oPeOPQITDOFB3QmYaxorgDTyESFDSPgmM+fqYDO+NEMS1BiiY8xYpQejvYHqGLEdNffvllY0K89dZbjRaslVtEeQSo1QvI50dRzE+gVQXmzp3Fmy89iycffgCbAXz23isNTBVmD2BTcQbl5lmgXgCYfuQKNMauwlzxWjx3ZAF/R5g6XUdzchumqy0UxsbxWzt/E3v2EabewMlTh5FrljE1EYVo6BRnKt7JNkzIKT8+AO3PWeHDNaiTys16zzQPRD/LTnP/1U4zrDCV1M5B9oEP1Kx236Utz/UspS1nLdO5Fpe1rEvae/VLzi6Ycj0P/aoX5dKt7LgmRTJUeled08p8tdP1U1bykY7LIkmOneSmOupVz4r8oOywCUxjx5GyP0faKYZ4appzgLOHRmgfk8DYC889/7zRTB164xCazRqPDG4H+SxFgT8LBJzoUGLbpMeKEbR0Jh9pj+Y8NUrAJRhjesLUW2+9ZQ5V3rx5szElUgvWaM6iUKoiVxhHLjeCcmESI/SdWlhA5fzbePKnP8BkE/jjT12BP9z7n9A49yK2lGcxWaig0ALyuVHUSpejMXol6lM34LkjFfzTvz2G187UcTG3ATM1oDg+Hmmm9n0Cx46+gRMnDwONEUyNb13STP36r//6u4J2xh8APQhSF6YZ0MpjL95JD1TSZDpIABjWSSBNH3RKM0hZZq2zfsz45M+aN8BUVsn1li/A1LK8XDDlc/ROb72yMnUa8OgEEMM8h6ZpUxaZqc1xEOr1fvH8rEsSTOm6gnIKtJbMfPUmGs0WGvUG6o3IMX3v3rt6iDPF0Aj5nIkO2mjU8cKvfoV/+sd/xOtvvIFmI4IpLTIaDGqEDhzl96qYzH3xc7PYEPuAUuahqZDRzRlrir5S1E4Z0yHmUChWjb9UC2WUy1MYG51EgfEi5qfx8pNPYVMB+JP/fA3+6J4daJx7BVtGFnD5RgDFEWChjvnqCGZbU6hNvg8vHq/ga//+KA6cnAcmt2GmDoxMTmHHrh3Ys/eTOHL4dZw4fhiNWgnjY5cZmNq5c+dSBHQK346rZROyPTAolzgg6Xr80EYtgvGB1WlwuhatQT2Qg7pvlgc4TZ4AU2mktHJh65ZjWMdGrxN2bxLpT+oAU+sfpmShic/78TW1PyMoW6n9elZ8YEpztKBaypp4XTtpplwwxQgCEUwxAnrDnBG8e/ed6WBqKTRCLo9Gs2Hshi+99BK+9vWvmUjljUbNmPnsRcamQR2zIudyPfRxjZW6kt/bx0CwXO3qo8aKmiqmKZfrKBVrqDfzaLaKyBfHUGaYBLSQr83j6MHD2DYK/PG9v4Y/ufd2NM69jpHGeWwZq2PD2Djq1RqmqyVcxCSw6QN49Z0qvvZvP8eLR86jOX4ZZrmbb3wS23fuwJ7dd+Ho4UM4efwogBFs2LDVmPkIU3w1ZwLW60uHLdrD0u5AgVSnh4Xf2Wnjv1BcQz3AlEtCq3M9wFRvcnSNy95KW5vU/Vog+ln7AFMBpvo5vrqV3a9nZVhhqkmfKR45Q/+pRgaYMma3XK59FEwdBw68gm9885t49eBBVKsVs6PPPkfI1sqItqWZsqFJFGh3VFzDpQBaNlzwXqOlHIr5BhqtPFr5UvSPPMCYV41FVKdnsXUC+N1P3oQ/+vTHMVY9g3JtGmOooFxool6ZRyU/jkphArnN1+H1Mwv42v99AC+8eQYjG7eaOFOl0Uls374T9+zdg5PHjuFtHuyMPMYmNuCDH/zgkmaK2jO2k3IiVNntj79PGnzMb0NVXF0tx/5eH5pBAsCwah96laHSD1KWWessePfJnzVvgKmskustX4Cp9Q9TnSwQcZeR3kZF/1MPI0zFFRPxNXg1zHw2TKU281EzVWz7QC0uMrR6Fa+++hq+9c/fwoFXXkG9XgXP59OELYctCVkxpwRF0s4QiKRm69blhAcFzLJVncYni3Gp6g208gXkSiNoFUuokRTrNRRzDWBxEZtKwM4br8C9d+zE1RN5bJ0sYSLfwNRYDiPFJqqlcczU81gc3YjX35nDd3/0MF4/dQG14gRmF3g23wbs2nkrPrX3Hpw6dgKnT55CrVVHYaSI66+/Htu3bzdmPu5OZP0UZDSugYovZjZg2O/tfJ1kkhVMBgkAWevc/2kg2x0GKctsNY5yDaofAkz59Fr6vAGm1jdM8fmU24t+RNuvUlakHxFrk3IYYcpWQmjes+c/KTyymPlq7QjodHeK2KSF1Gfz2TC1UKmY8AgMiXDfffeZHXaRVmrlQLZtlIo1FTd32QMlPtHrmgaQfK3sRSFH62KN8cgLKJRH0CwWUKnRh6qBUjGHYnMRY80qpnLADVvHsRFVXD5eRrG2gHK+hTIPPB4DZhs55DZejvniOJ4/fALV0iQahQnMV3kO4UbsvPkW7L5zNw6/dgjH3zyKVrGBiS2j5mDmm266yYSDIETxTxoq1VP1t9shc6DMmTJ3Chb1UNm+Y3KYzLowDRIABrWI92sqGaQsfdo0qH7IOmZ92uqbt18LhG+9kvIHmFrfMGUrI+L97PqR3c9x5Sq7X8+Kj5lPdY4zh7730kyZOFPLx+exrD1pHdBXwJSJRF41wTq//e37jO8UzXzUTNnmOVZaQMTo57xmwwGvKVhnfKDEqVyaLZ3xx3KYt9gsotAqotZsIUfzGlqoUUvWaqLI8wLrFUwW82guLmKKoANgY4ExIgCiz2gOqBWAC3WgWQTKm4Bzi8CWq65GIz+CShUYHZvCb310Oz5+2x14+YUX8eorB3GxOoP8SNM4wtPUx1e2j/UjVBGoJIv4gc+8xtAQkgXT859tZB7ucuQ1fc/0vGZ/121wJy2WgwSAQS3irkkg6/VByjJrnYNmqjfJ9WuB6K0WvaUOMLX+YUp9aM8xeh93+ehtdPQvdb+eFR+YisvMtpbZvJFFM2Uc0BvRRjwxzO49n0zvgG7MarmciQk1d/EiTp08ia9//et48cUXkTNaqeZSb3XrdAndfpXA1Ki4KlPgxPAJBqCKRQMajE+Va+VQLBTRbMF41DfoGZaLdgOaaO3VCvKMtk4vJ762Imskq5tn05mPtaaGqv3l6OQUpjZuMn5RjCVRLo/i1ltvwx0fuwMP/uxBPP74Y6hUFlAsFwz4MFSDDmY2RbXPJ7Q1UnagUsERgYqmQb5yhyLL4Hsd5MzP+o4O9zrcWaBm+6fZAyfrI+OzVdgHLi410HLJ30dWrrKH9XpSH/drIh5WWQzrgthPeQ2ij11y9pnvXLKyrQh2PVzaJSkc4gu/1sZOO8VddVmN6z79x7ovrce1mlGwKGYllSy2P7VtoZGVJukHQtK1TmY++wdlkplPVjDWge910HHkpgRUFsgiEUzJzHfPp3b3DlPz8wu4eHEOp069hW984+v41a9+5QVTcXWcvdhQIOwIexCqgewIfh+3MbM8dQqBK82frVEj2DCgKMFGmibu2PvYxz6Gn/3sZ3j88cdx8eJFUy8bprRg2DG2pH3SDkQCEcsVGAmSeE/+E64YyJSvBCnBlg1SttbLrrcGX5r2dkrjM7n4AEKAqaw9tn7yBZhKrzFZP72avqY+i3H6u6xMOWiY6qQ4SNOWuDaGeVTWoOZKn/4jjGg9VjRxWWG4PsfXHbUxzXqWBFO2rGy/7Hi/dNJM8Tv5d+u9Yk4xf7XaQIOxppY0U030BFNyQKdWam52Fm+fPo1vffObeP7555GjyodqnvZfL5qppAFGgcgHie/lsC6HdDW0Wxlp1d624AkwjOBOUGJns+N5fM0dd9yBBx98EL/4xS/Mgc2EJsEUX6Up0tE5tlmO79kOwROBiuXqOxueBHKCKxukZPqLQ5SI22fQB5hKM9X5p/EBT/+7hxIGLQHXIj/o+vXj/j7zUtb6uOTsM9+56mSvJ3bb08ghbuaLw0WaMlz16/W6zz2lCJESRAoQflbIpE7cYOfLsr6LF6Tls6FJ6yVfu8GUwM+GKUU7Xz7omGY+Dwd0Bs+cmZ3F2TNn8M/33YfnnnsOaDWWdvOJpDt1QCdajwtNaeScTdCwydJWwSl6uh4cDTw7TZqBIwpmOQQdwhE1QyyfwHPLLbfgzjvvxMMPP4z9+/eDWjF+zzQ08wmmBE28p8yR8nfSZwGUzHm8H8shwLGthCjbBKizDW3fKfsBW61fKz6Tiw8grFb90/TzMKTxkdUw1D/UwU8CrkXer/ThzO2zGGdtkUvOPvOdq06dtEs2MLjyD9v11eq/uIZNa7/d3vi9ktaHNJopjYNumsJOMMW08oUSS/CVypVIQ8XjZlYG7dy37+70Zj5ppqanpzEzM4Pz5y/gO9/5Np555hmze06hEXqFKVGigEZqQUEEwUKmLQmfaei7RQ0RwUYHJWuhkp0z6YGxO1DUzHyCpE2bNhnBUTNEmPrEJz6Bhx56CE888YS5L+GI4BOHKabnnzRTtqlPzulsk+0rRZCiRkomRpkD5UNlg1l8MV4tGPGZXHwAYbXqP2wTULf6+MhqvbQxXs+kyfi91v+uRX699nFSvVdrMe5FNi45+8x3vdTD1oJIE5KUP67VsmU3qGfFt/86QZTkIp8pycSeH133TeMz1U1mOmmkE0ypn2QBk3aLnBEBFXfztQwfSDO1d1/K42Si3XzcUZbHufPnIaD67r98F7/85dNoNOvtw44jkXQbyN3oUANbDROoEC50eLJxKK/VlqKfnz592kAdG0S4kX+UwEjhB9IMfKkceX/CDzVFV1xxhaFTwRR9ph544AE8+uijS2Y++TgxvaCJ6VWOrZWSRsrWfAmiCFLSTNFnSjAloGTZKqtfD5TP5OIDCP1qT5p+H0QaH1kNor6rcc8AU8tSdC3yqyHvYSvDtSj2o74uOfvMd676xuEhCZDiZXXSasXLc91/ta/79J/WY5YhVxiBjE5Esevby3rQb5iSkkZMw8+MZECQih8n02PQzjZMnTuHCxemMTc3i/vvvx9PPfWUF0xReBrYJjR7s2lgQoBBExrfUxNFiKMmiJ958PGZM2cMRM3NzRnAUYfJzunqGGm6bJjie0LS5Zdfbsrj+1tvvdU4oP/kJz/BI488YuqiEAfSKAmm+L3qQQCSb5StiVLbCE58z38CGdtNqFLZfLVBKq2mLcvD5DO5+ACCq4+ytGWY8/jIapjb1a1uPovaemyvq84uebjyr8frPotx1va65Owz37nqFNcm2c+87bLSqZxOPlM2YA1Klq42d7tuW33keC5/JMVmtBUw6jcbvrqVndbMFy9fn/naTTNFFqHVi6/a5EbWqFQWgRZ3+QH1ei06TqaXOFNFaqaKJVSri0YTdObsWZw/dw7/7/vfNw7ZDEFgR0BnJTWA1Pm6qa7ZApIAJXgK/bLLLsOVV15pYILQwYZwF50cs8+dO2cOPyZIEaoIU8zPsngvvU87COyHT87l8l2iA/onP/lJA1M///nPlzRTvE4QUvRzCp0AxD+Z9KSRUvgDpqcJkdAkmCIwyldK2jiClb0zUFSftj29pnOB2iC0C8MKWq56uWTlyt9r3w17epc8hr3+q1k/12Lour6adVmrsgbVJp/7+uaNP+P67NoU1UkL1UlbtVZ9Z4NHlntqHRYcCWD4qjVNbbZBymaIbvftpY/ssu21Pq0DuviF4ZKq1cjpvNlomHBMrWYTqeNMma39oyPmlOTZuTkcOXwY1VrNOGT/9IEHsFitoFAw/lfmL15xmwClibIHiNR+ipTO9Fu3bsUHPvABA0UED0KVHeqAEMXYU+fPn8fx48fNe/voGZalcrMMAkIQoYfAxNAId999t4Ep+k3JZ4rXZJ5jPeWAzlc5lhO0tENQWihCFDVR/CxndzsMgnykBFO2XPu1ELtgKosMVyNPv9rrUzdXnVzw4MrvU7eQt/8ScPVfL5N8vLauxbb/rVv9O/jIY/VrE5U4KDmnkUVcEcA8rjHXLzn5wlQ/65VUdhxK40yi/u8GU/qeDGGHRWCcqcXFWuSATpiSZqqXoJ2Ei7HRURw9etTAS7FUwk9+TE3NQ6gsLpignfaCrMqrUoo1oc5RHAeChwa3bKjMS83UNddcY7RTCopJtRv/OLDm5+eN2e/UqVPG5CfNlMoliNgHDvfaqawvYYr3pgM6YepHP/qRCY8gmKJMCEMEIcWSktO4nMl5XVooaaSkidKrQIrldTPt2fTea1vSpA8wlUZKURrXxBZgKr0sQ8qVEhjUIt/PfkgDEP28f6eyByVnlyxsh2zbPGhreNZaVq46r3V90tzPB6Yka/KGHSLBOKBXa8gXSiagd61aNUolaqb2pt7NZxygIydoBuucmZlGqVzGAz95AD/+yY8xM3PhXRHQ7UON5U9kx4mS1kiLuOhbtEeIIVB9+MMfNuYwwolsl9RC0fn85MmTOHHihNFOseG8bkOazwPDvLwvQej222/H7t278YMf/MDAFO8lXygCEf9plmOdBVc2TPE7lcXy4mEQtGNRcaQEnrZpL64CTTOgekkTYKoXaWVP+17zmcouqfdmTp85a1glNoyL8aDk7JJFgKnVGcWrCVNSCGk3Xz7vAVMEqfLIiDlO5siRIwZg3v/+D2B6Zhpf+cpX8OwzT6PVPk5Gi4X9611n6tmmPcWREjzJTCbncQKYzGN0Ot+yZYsxnVFI1EpduHDB+EoRpKSVsn2m0mgQkrqNdRb4fPzjHzcw9R//8R/GzMc6K04UtU0y2ym9opjLsZxgJegicHWLJaUw+5KTLUPXQ+g7BANM+UowXf4AU+nkNMypXM+iS3OZ1LZBLfL9lLdLXv28d7eyByVnlyw6+UfFwWCt5eWq81rXJ839fGBKDML7xM18PK+uUuGOPkZA5xF2jd58piLNUt74BDE0Ag853rZ1G67/4PV4cv9+fO9f78dbb500oMOKyMZIkpNNUQGvpDmy1ZZaYOwQCYIhaqGMiXFsbMm5W8E6eU2mPJ1bpDr42plZroJpMmAnYer73/++2c2nMwIJTwyhwJ1/Aim+6ngY+UTJ+Vzn7fGzfd6eHULB9vPqNIh9JuqkQRhgKs0jGqVxTS5JfRRgKr2chzWlT/+72jSoRd5VL5/rLnn5lJ0176Dk7HIBkPUl7uOj9bBf83+SHIex/1z97gNT4hcdZUdLFP8pe67VM9NzZjdfq9VcYp67d9+ZLmhnvpA3zueKe0Tnbzqim8jfuRxmZ6dRb0Tn4BGaaII7e/as+ed7arOoTWJIAdkgCULUKHFQ85+V5Wdd12AidAjIlNbuXDYwPgC1YPk8MMyrUAV33XXXkmbqscceWzqskdqya6+9Ftu2bTPaKWmfFAZBMKXI5vYZfPGjYeImPS3atpaqn4M6wJTr8Vy+7uqHAFPpZbkeU2pu6lZ3n2fJZ84aVlm6npdB1HtQcnbJIu58Ltn4Kgd8ZOyqs0/Z/crrA1M2Z9iaKWOCpWaKDuhGM9V2QG+1sCe1A3ohj1yODtkbcXF+HoV8AfVGHW8eehMHDryChco8Nm6MtDTchUftDBtDeCI08VUgpZ1qig9F4KLJjv98z/AHgieCFT+LDPXKvBpcGnyyZ4oe47v/snSaQiTQ+Vw+U4yAznsQmNjW97///cZRXqY+AhN9vfgqLZWCcBKqWCYnW8pBEChtHeuoCOo2TAkOpXXL0hZXHp8FwFW2z/VB/BJz1dc1uQSYcklwfV8PMNVb/7mel95KW53UwwpTqlfc+Tw4oPfW7z4wleSAXq3WUCiUDEzp9BWa+/bdk/I4GflMFQQB3IHX4vbSBpomsiltizWjfdIuu7ffftv4Vr3zzjs4duyYkYT8oOgDReDQ7jZChuIqsSGKas7KErAIZIwpReBifCm+ErL4PV+p/VJoBIVXkFlR/GqSUgAADd1JREFUUGJPgHyvXYRRSPgoLpWtHeL3ihX1mc98ZulsPkZAZ35eI0h96EMfwtVXX220UmwPTX7USPG6/KNk1pMpMmlYDCM8sL6Dgq1hlUdvj/bqpF6vJsKkPnQttD55V0fqvZcyqIW695quTg5XH67OXXorxQW8vZXWW2p7U1V83bFjK0ludppBzbNJLRzG/mV9XWuD/RzGx4PcaTqFRpDSQr5TYoRI6YEozpQ5TiZyY+oZphgKgTBFIMjnGc4g8o8iTDXqVRNrSpooQQ6hxxyMPDOzFFxTpj+mYUUIIIIPARWBSH+CEoUR4GAjZDG/TIe2poqCiMK+L5p/mg51f9bP9kli/ZlGWyB5TWXJpEk4uvfee3HTTTctHXTMOrDOjIPF3YbXXXfdUswoaqMIi3aoBB1SrMXQpbno7dFdm9SDeshdD8zatH447hJgamU/DOskH2Bq8M/LMMJUHABsmNKP/kHNs+sRplyjzJ4f+glTjDnV29l8bbMUgUoLnCpYrRFa5o2WiIAjiJF5j1BFqCFY8Z9pFKpd6UWI0mCJ4Ak3BCkCio5akZO7THqEMO2YYxpqhAgw3Okn+6ddPvOxrqoX37NejFslrRfrR7Mld/Lt3bvXQNYPf/hDvPzyywYoCVM33HCDgSxClSKhU8vG99qtKHOeHhZpwLoNhGGFh0E95MMqD9eD3I/r6xWm+iGLYS4zwNTge2eQMGXPWXFgSrqWRtsyCMkO64+WXuq1mjBVq9KaxaCddWNF6wmmaObTtv0lU1guZ0x9LVATRO1OxQAT/wlT0g7J3KbP9nXbsVyOXrb/kD1wOg1Cqd+YThonOY0TwGiGU3gFfs8y5OjOVzumBz8TqHRMDYVPgLvttttM4ND9+/fjpz/9qQEu+kfR6fzGG280/3yvSOfSrtkmQ4GUOj8JTIYVHgJMDWIaW3nPAFOD74M0NQgwlUZK/U0zDDDVabHvBQD6K6H0pQ9rnZOes/g6uqowVWu0zXyEKsJUE3v23pVuN5/xmSqPIJfPmd17ESi0NVQ5GDNfs9UwvWM3IqK2ptHkyP4ouNI1damtsbHL4L1s7ZLuYafRbkBCHIWmg4IJR4oqznw6LJlmP9ZDBypzVx41WrwXYY/paI6k1oy+Xaz/a6+9BvqBEaQIWdRaXX/99bjqqqtMOcwrH6tuw5R1c8GS63r6R2B1UwaYWl15ZiltvcJU0mTsGu8+ebPIeDXyBJhaDSn6lTFImIrXPL5W+bVs7XMHmIr8quUzVa/xTD66N1EzRb/xZvrdfBFMldtO2lHMKfpN8ZVQlS/QoTvyp7KdrO0BLViS+cs248UdwJWPr4psHvlq5ZdGEq8pn86wE7AJuBQngmkJb/K1IkgxrQBI6RQMVH5ehC6modlQEc8V6Zw7+Qha3NUn2FP9Oi0QrkXDhsq1f1zcdwww5ZZRv1MEmHq3pq7fMs9SfoCpLFJb3TyDhCnBh+b8OEwlXR9GcBnGOnG0uH5o9ctnql5vvksz1cNBxwVzFh/1WAai2kfLlIwfFT/z+0hjFTdv6Tv7URFY2YCl63EB2dHTbV8tpmfZhBx9L6iR+ZAAyPJsfynVT+AluJP2TCEWpFGTQzp9sphGsbEIUdo5yHvIaZ7aMduB3tZGpQGqNGlWd9pJV1qAqXRy6meq9QhTrkUtaVz55O1nP7jKDjDlklD/r7vGTj9rYK9hemY1ryuOov0s29A1jGNnWGHK1Yf9hqlln6kmYjB1f4tgVCoVUSjwPwIVQlSxUFyCFqOB4vf8b6fL5Qk2kYlP8BTXQNmaFwENX9Xg+AC0ocfWVNkDz4arOLTwmp0vPiA0ice/Vx7mpx+UfL3kSC4/K5kfCW7ScEmTJpiKt8nV+dKopUm31ml8YMr1CyKpLcMKl2stf40NH3kMalL06X+fvD595CPnYVwQfWThyusaV4Pow2GAKXsM2T/4g2ZqeUT1a2zEQcrWZEnBwu+yhEYwDuhtM1+t7cq0zz7o+Nv33d9ipPNSsWQONY60PiUUS0VQA8X31D5Fpryi0U4xeKeBpiIhKtIUxf/jZG5/9pmwXA+46/qw/sofpEySZOYDUy5HwaxtzprPNTZ8r7sWl6zw6Nten3r5ymS95feRtQ9MJd3X1X8+dU7qH9d9XXmT8vvMKz73HdR49JFlP+vsM2Z96uUDU2llGVfYxJUsgiuBlf3Z3hinzXHVxWg3H+NMRZvgmvjUp/csO6AnwZSJWk5zGsEpXzCwJf+oZZhaqZWytU9xbVIcsHw6I2vefk08WeujfP2aXHzr5SMvnwfGBR4+9fKVSbf8aR/yTvld7XFddy0w/WrzpVauj5x9FqZhhSmfMd2v59815nzq7Co76/VBasyGcW5w9ZHP8xDXRsU/qy9s7ZQNUnIFkvN55D7UAh3Q+UqtlNlIF4+A7oIpY+bK0cmc/5ZmynxOp5mKa6V8Jqysg9nON+j7Z1lMV6PdvZbhq8Xr12Q6jP3Xq2x7Sf9ea28vshmmtK4FYpjqmrYuPm3q1/PvggOfOqeVS6/phrFONmT02h7f9D5Wi15+tNgQ66WZIkyZGFNN1GtRaIRGs4nUZr7IPyoy6eXbO/b4WTvsDEwVcks+U/q+EzwNk5nPdyD0I/+lqJnqh5xY5rDChU+9XAuPT9n96odQ7koJ+CyYrv53AUS/+sKnTf2qk6vcYaxz0Eylf1Zcc12a/rVNfHZ6G6iyaKYMTNUb5oziZqOBez7Vg5kv8o/q4DOVUjOlxU/mP5egXA+K73VfbYvv/bvlH7RcumnLhrVe/eoHn3J9ZOWzmCbV2adOPrJYr3nTTNT9aJtP//erzv0qtx/yU5kBWnqTbi9ant5KTk69FuM9PhbSaqZs857ey8wX+UzRzFczmqlPf3pvep8p4xtlHMzboRHajugRYC1rpqSVsqFJ2pZhMvMN6+JyKWqmfO3eSeA5jP3oUyfXwuVTtk/e1ZxA10NZrn7oVxvWYnHpte4+YOIac/2Ucz/L7lWGAfI6S8zVR75rh62ZYg3imip+7lkzZeJMUTNVN35T1Ex9aiVMfTe2m4+O5gyNEIVB0C49aqjMTr5CwTL9RX5TbHg8JILL1Jd1UK5GPteDvhr36LWMAFPpJTaM/cfa+/Shjw+BS3LDKi9XvQdx3TXJ96tOPv3fT+2Cjzx8F8Sssvapc9Z7uvL1s49c9066PihZue7rM3a6gRTloH4QTHXayScHdB1bpwjo1E4127v5IphqYt89u5c1U3/5l/+rtQRMS35RRTBcAhvEKOP8M+Y+EwF9OUBntLMvShf/j0IsFLv2ozRYWQaCy1TnM3B9FsQsbXmv5nEt8Fl/qbvGho+8Xb/Uh3Hs6Hnt1m47sK2PbOJ5XbKyT0zo9b5JZbv63zXudNZntzq5FoFe29Lv9Fo0ut3HJY+k9rIPk+TkMw/3Wy7vlfJdz2HSnOXKO4wyFAixbp3GLse7be6zYUrpO+3m4zX6Sy1BWKNpjpP5i7/4n8swtWvXrhZvbMNQJ/8maZ/0qsqy8G5aqKQH0Wfh8ZkAXAPAVbYrf7ieTgIuOfvAVLoaZEuVtV7Z7rY6uZIWNdeC6IKLpEU6qY99nv9uh6JrHktqUxI82nPbpQRTPmPWZw4PMLU6z69vKd360DUHdwMS3/oMMr8NUzbDxGVkmwFtyGIezT/8/sknn1yGqXw+b2AqrhpzNViVcqUL14MEggSCBIIEggSCBIIELkEJLMNUsVjsCFOCK5teO9FbXDi2mn29qcQvwY5+TzapX+PO9UuuX/f16USXtsWlPXC1OaluSfLwkVWSKc9lmkhyL3Dl9amzTx/65PXpP9d9fTRerrLD9SCBrBJI85zquYjzSqf50E4br1Oz2VyGKSql7ATxhy+ugYpX1E7fKW/WyTarIEO+IIE0D1MWKbkWpn7dN0tde8nTrV0uuEi6h8t3qZf6dZjAErO7/EBc9e52fT32r2vM+vSDSx79vLdPvUPeS1sCrh9xnUBKnJPGhzSmYFqGqVwutwKmKOYkbVS8G1wP1KXdbaF1QQLDLwHXoubjUzEI8Mjanvjc1qnuYT4b/vEcahgksNoSSLKoOax07/aZ6jbRdJpcNJm5frm61MCuSTHrRJ21XN4vTKarPUw7l+eSc1IfuvKuTQvWx11cZr5+ydI1N/g8o668SW1yOb4n5XWZRId1RPg8S/3KO6yyuhTr9V7qw6zzWdyUt1xOC622uqmTkqnVanU3863lYHJNigGm1rI3wr3eixLwmWgvRXkFeVyKvfreblP3Mb0MCt0klHWNHpTEs8KUR32HA6Y8GhCyBgkECQQJBAkECQQJBAkMUgIBpgYp/XDvIIEggSCBIIEggSCBdS+BAFPrvgtDA4IEggSCBIIEggSCBAYpgQBTg5R+uHeQQJBAkECQQJBAkMC6l0CAqXXfhaEBQQJBAkECQQJBAkECg5RAgKlBSj/cO0ggSCBIIEggSCBIYN1LIMDUuu/C0IAggSCBIIEggSCBIIFBSiDA1CClH+4dJBAkECQQJBAkECSw7iUQYGrdd2FoQJBAkECQQJBAkECQwCAlEGBqkNIP9w4SCBIIEggSCBIIElj3Eggwte67MDQgSCBIIEggSCBIIEhgkBIIMDVI6Yd7BwkECQQJBAkECQQJrHsJBJha910YGhAkECQQJBAkECQQJDBICayAqUFWJNw7SCBIIEggSCBIIEggSGDdSsAQVfgLEggSCBIIEggSCBIIEggSyCaB/w9MJ3Y7uIuZvQAAAABJRU5ErkJggg=="/>
          <p:cNvSpPr>
            <a:spLocks noChangeAspect="1" noChangeArrowheads="1"/>
          </p:cNvSpPr>
          <p:nvPr/>
        </p:nvSpPr>
        <p:spPr bwMode="auto">
          <a:xfrm>
            <a:off x="155575" y="-2019300"/>
            <a:ext cx="56388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19672" y="2564904"/>
            <a:ext cx="5904656" cy="288032"/>
          </a:xfrm>
        </p:spPr>
        <p:txBody>
          <a:bodyPr/>
          <a:lstStyle/>
          <a:p>
            <a:endParaRPr lang="ru-RU" sz="800" dirty="0" smtClean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3"/>
            <a:ext cx="8291264" cy="384929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endParaRPr lang="ru-RU" sz="5400" dirty="0" smtClean="0">
              <a:solidFill>
                <a:srgbClr val="00B0F0"/>
              </a:solidFill>
            </a:endParaRPr>
          </a:p>
          <a:p>
            <a:pPr marL="0" indent="0" algn="ctr">
              <a:buNone/>
              <a:defRPr/>
            </a:pPr>
            <a:r>
              <a:rPr lang="ru-RU" sz="5400" dirty="0" smtClean="0">
                <a:solidFill>
                  <a:srgbClr val="00B0F0"/>
                </a:solidFill>
              </a:rPr>
              <a:t>Спасибо за внимание!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2" name="AutoShape 2" descr="data:image/png;base64,iVBORw0KGgoAAAANSUhEUgAAAlMAAAG+CAYAAAC3c4EpAAAAAXNSR0IArs4c6QAAIABJREFUeF7svWmT3EaWLXiwI/aI3BcmkxRJSVWqRVKr+43ZfJkvMz9ofsj8oWc2NtNv+nW1uruWrtIu7pnMPWOPwI6xcx2RmaQYCDKCWSQlhCyNFBNAANcd7sfPPfe4huJTRKCIQBGBIgJFBIoIFBEoIjB3BDQ585/+r3TuKxQnvgcRUM0MTP78O90yv07X/05f9sLX6Nf4rNo1XTvvsvzO6/ret9NCi31rmgDzjlrSN+ZrQy3NOzNFksx7UzPCkS5w3QVOndlIOfeVHysgSZKZl596wKx4zP2uMFjXGbD5H7k48x2NwJf/pwwmBZh6R9vnzd5WAabeaDznHqhn3EUBpl69mWQynXPSk/YrwNSrBzvnyAJMvZEwFhd5jyNQgKn3uPFe+9YLMPXaIcs7oQBTbzScc11sFjOR237zs7QFM/VCYAswNVf3LU76GUWgAFM/o8ac+SgFmJoZotc5oABTrxOt6zm2AFOvHtc5CbxX+oICTL1SmIqDfsYRKMDUz7hxf/JoBZh6o61dgKk3Gs736WIFM1UwU+9Tfy3u9e8QgQJM/R2C/M58RQGm3mhTFGDqjYZzrotdkXy+/vnp/HKrQoD+fLgLZur1u19xxs8rAgWY+nm1Z/7TFGDqjbZ2AabeaDjnulgBpl49bEWa79VjJUUN1xmw17iV4tD3IwIFmHo/2unN3OUvDExJsdZ81Voz473QJD7j6kU138zwXxywUDu8h8wUJ/gF5nimJ6d9FrgskMdM8TXM+94kmf+RZmnm5n7/CzD16i9hcaREoABTv6SOkA+m9GvyMJJhaRFMM/eASH+rRb54et/QNA38mfbJ887JO1diRe+kaZ9ZbbRIrH5Jr8KCz6qlaS5AWPDyc5+e2+9moKU0z+9pAdCq56ZE2d8XgnE56DBFMve1CzA1dyf8pZ5YgKlfUssXYOpNtfYsMJU3Qah56eVATA3hOZPLrEmtAFNvqolzr1OAqVcPcwGmXj1WxZHvcQQKMPUeN95r33oBpl47ZFNOeKtgKhcwXQ8T96bi9nO5TgGmXr0lCzD16rEqjnyPI1CAqfe48V771gsw9dohuw4wlcMuXTBTUzFRsZ3Mm2rDRa4zCyDkXfva0lrI35olT7fE+72u+5oVq+v6Xuq4ijTfIr28OPe1IlCAqdcK13t+cAGm3lQDzmKm5v2eC31ZDpjKI6bmlojMe8O/0PO40yRBwjwfgoc5T535dYtopnKV7Qvo3gswNbPZigN+DhEowNTPoRVf9RkKMPWqkZp13CwwlSdO54p52mQq/65rU3+vgNT0VN61rfJnBeQX9ntDWmG+lCoLDK4L9C4GpnL5tLnvuQBTv7CX45f6uAWY+iW1fAGm3lRrLwKm8gDPq4Cp/CrC6+I83lTkfh7XMaCB7NQ8H6aergv0FmDqSosUab55umdxzrwRKMDUvJFb9Lz5VrUzvzVvySu0Rs736lxrz3lfM067LmsEATVTgsLvlHDM8m2aFtQZscwDNXm/mzWRpmJ/MOWmZlgy5Ja3z+g8uWzazI737h0gsHIBCiifXWQTzQdc5ZYWuK+p3ZW/yLM3IOk55/stqcl573nG877yiCOpxizmqnGhaXmQVuUmp10/X0/Fc/Oqal/5rud4MebrV3N8UXHKm4xAAabeZDRf9VozQM2rXuZlx+UOADNMLMWTac5BYmbJ/iIPNf1cTden+j0pMfcMz6a8553l95R37iIWBTPAXy5QmzGZ5rWCtkj7X0/zLnRVmfznBQB8E/TpE7V4gS0y58197gzxUl6fFTZtvvd7MTC1IDDJgJMyJZ+AqezPnD6bv38iwIXH1GZ4lX6zyDs+tWcX/lYLvfRv8+QCTL2N6C8AWmbd7vsKpuYb42VlOg1cLOzZNCuW7yKYyp1M8ztP/ip/Vsd7F3+/AJtCjjZnsnx3wVQ+SivA1GU/LcDUu/jOvsf3VICpt9F4BZh6LuqzWK2cJprpJr6IAeYsmj8XAM6JDvmsizBTr7KinhLPn1uaT5JCczNA9FXNE/q/LWZKpbemfpJ3FEzl0nizNALZM/89mSn5yreR5iuYqbcxI7+R7yzA1BsJ42te5PrAVB4umTmvLJLmmQWIFgAIuakpAR8vv7gMSwtgmtxGnfW8r9kjfgoupyKe3El+ka8tzn31CLw9ZmrGPebtkTdjW5e8Ky+c5nv10P70yLeQ5pv1ei8C0vNDUYCpRbrKWz23AFNvI/zXCKZyRoGZ7jY/QzCVZzMgK/w8hJnDTFyrRcE1Ac+30dN/rt/5tsDUIv1uEdf2hcDUrE4wC5m8NTCVx0zOXJrOeuopvy/A1JyBe/unFWDqbbRBAaauRj1PRL5I68hwl+PZ9HMEU4uk6uau1lqkka753PnjkZ8iLMDUG2y4AkxdCWYBpt5gz/r7XqoAU3/feKtvuz4wpUtZ/bS01wxB7oLM1DSTAgE1OWzL+wmm8gXKeX4/M3vcAszU/ODh+rYTmfm813jA/PF4V8HU/P3uF8dMcdjJIZDyBOgyQudVc+ZVAi7UnwswtVD43ubJBZh6G9F/W2BqhoZollAgJ1Qz0w/XpF2aJUDPZ6bmb/tZpp255okzvKJ4z9M+b5M9ui5gkt93FhORz9/C13emeIFdV5Yo57Zp9DBrf76cjjf3LS+UIiRrlSeqz0vFp+n8zzuj+XMrARfqOgWYWih8b/PkAky9jegXYOp1op5rjims13QBegGmXifS+ccWYOoNxTJZxLJh/nsowNT8sXvxzAJMvblY/myuVICpt9GUBZh6nai/j2Aqj0GaxeLlMVOLlvu/TtxfPPb6wFQebfnzY6ak5H5uZmr+eBRgapHe//y5BZh6c7H82VypAFNvoykLMPU6Uc/ftkWoqZdebrYA/XXu4vljZ6X5Zs+WOQAiJ803/x0XZ/49I5CbjmX6ac6bUSmz+U5+b8HUnM+7iEZsVoQLMDUrQr/A3xdg6m00egGmXifqeo4QNO86bxdMvc4TvnBsAaYWCN67cWouM8lbnBMgsIrwlwamZum8poWyAFPvxrvwi7mLAky9jaYuwNTrRN0wjKmH501abxNM5W3bNXMynAGm5k+3vU7UXzx2fkZEuMNcN/F8ZPF2nnexWCU5oulF3n5ed94ihPeRmRIGL697kKmb0lQFmFqkDxfnvnYECjD12iF7AycsMpzmf32+NcL7Wc33foKpBXRABZh6rpP/PMHUfIk+ppeSmWj85WNEAabewNCdXaJI8725WP5srlSAqUWacr4BUX3j9HNnTR55vk3qqvn3lU5YgquY7sKfKjv36l4ssg1FLD+q1vj5kmNeT92z+qEiRH0H/559cg1f8pkJfU5mSha18lyLtPHLz311zdTzzzaJyPNEjTqGtymxA5m4qzd9+Xt14MVVsuMvj+VqfN6PbL2T41E2b2oqP1a83xhA8sJta1lZO93LXmzAy15+FVhc6W2KzbjSlS/65eQfGcOLUGV9ehLN7BeX17u82OQULXsPLvr4c23y4rZuL7Qf72HefY5EvD5nGy8ofJ+3/eU9XOCeL0L9ko4tvNTUcCxojZAT5tzdJGbFeVYsZuU1533Bi/OuNwIFmJo3vu8ou5TzOHxHtZRAJxvLyYBMwIY8zpVJnANJwgPVBXVE0BFkk14moM3mGPlDdE06Uv5oOhIBVLIWznj6FyfLKzcqg8tUsh6YUzP1Crhy3saHphNA8vle9mEqhs8rAb88IBMeT8J+5RdXYCdjZ0kc1anqGs9dRppF9b9E4n0JZLUkwTyASvrEdWm18ny1+GzsVxoBVfZRqE79l6qfy8/le8eYJNQQXfgnvTxWEyD1fJ+8irSytmKvTSWiFzEUQKVNUpwKmPP7dI3nJBmwZTuoBcSkXX4Khi/fGbbtvGBKnj5vks+ZqAXQzJrI896IOTHczJ0Gcr9zhs/UrOd57+55gQ0U5x7NihPfSAQKMDVvGN8/MKWngJ5pDBIZzzPW5mIufgFMZeCL55E9SGXCm1QivcC4EPBonIYm7IpMSRnTkQeWMsCQg6V43bk/s1ipWb+f8sUEUtMZxBSJsC3Zs70IBSbgQp55AjZfzkw9x7ZcAZyTSfsqCyhXEzD1+tFSYIpt+PrnvsoZU2MlYCpUYOoiHhmYykDV5U1NVgGXXBXB1E/75GUfVSTBTxnTy6aZBEtWDxmIujzj6rM9xy8RTGWBfrENVAwvFyLqwS7PTi9WM68SueePWRhM5dFLs/rNrN9PfZwFrCBmmXbO2l/zXbznXABYgKnXfyvekTMKMDVvQ7yjYCpnMjRSwExSJBp/MuLp4jEmwOcKGyXgS/3w+EgwzdWy7suRagIuLqemS7ZEEQt5o1rOYCuXuSYwNZn05ugC+c7raQY8X7zwFQbpCpv04nQ5ibAAqUnYfpLryIDFBUul5vZ5gNTk+1Pjeeg2R1hefopg9ikdU8BUlKX6LuOjwMgL/z/ZhumCqWKyZQKmXoyV6nMqvfTTWP3kRi/sCp4HPhexuThBPUf6k2Bnz/fiY07Yxav9X75iPtS6OJjKadX3keXJ66Sz0m25HfwaAWBenGeOlW/srSwu9KYjUICpeSP6LoOplw/URpoImJKF8SSLl4EqiQIZkyyNwD8JomTO4FSn6YiuMhcvYiOmvS6X++pyGeuivm/W5JFDTeWVxs1qvryvFYZo1gWm/X76Hmmc4FN9kjpSkVA/WXpHwOEkBcrfX/07///quT+dzi9ZDoKfK3wJ24qM2RyPJPN77qbQc1w0OyX/ftgzmCRLMnzxUxAlabELQPQi4MvSbc8r9LKeyFWASi+zL74Yq4sU93Mhvkzl/fSJJ0/yImq92nev/P25Ln313+efqBcBU+p5pi9q0rxtW/JPndE55n9eSUvmVUbmdS5+7axnmnrn13jPM6OVI4mY/zUszrzuCBRgat4Iv5tgilqeaR8yUwRUk+F0IomaZB0mwEmUH1eAFK8YaQYi3cwyLi/5jotwKL3JVYm0QIMLJuYld7cAQzSz9WaCqXmgh/rWaamrVMvA1AVNNNHITEDUFTCVToDUFX2ZFmaAatq9TQb6CYtyqcfRRPc23+faNFMzbidTHF2Bhc8zUurpGMOX9aOIuc2XF10IMzHZB+/5WEnTZIuHS7D/gubpJywTgdYlc3VBA16wT5NJMHvDruKWq31c9uabL/+0OJia3hiyZ2DeZ75bVgBu3nNngqmc95eShncVTE1dxU30lvO9w8VZbzECBZiaN/jvMph6+QCjBuIr/BGFtZPH5z9nIEgdl+lGsgNi3QB/BE3JsVee/wqQyjgv0WapqSlRvMOFGP3dAVP5IvJ5+wVDQzBFNEpdjVA+l+yT/J1xzP5N4jgBUvw7z5kI/a+CiufkVZfsVSbev6wSNCCanNf9sFkXEfrnfJ/CGtNn0+e5puyZ5XD19wsgfgGmJr9LoVFrxXgreJvFcnIzKRBfisvVPUz6Jf+ccKcT8bgqoJD2uAD/L973i2Aq+/+LIoqJyHty3iR9fvk8SOP8zXtzYrkomMqrFE7iK0UAL7uHeQHRNYIpXRaPU/o7JQ2zAOLUWF8jAFQrsSnfXICp1x263pnjCzA1b1O8f2BKVTVlzIW8y1cmhgxAXZ1spJApG6piTUMik+0Lk/+FzUK2ahdBcAKdVVEp7RSoz9IQX60UfDHkV1ft8zbHtPNycMW1ginSgJMAXgVMF8CKTMtVEDW5UcYvA1MS2ytAbBJrmdQm6S01eRO0yhitW9Mnl1mxnT/nmXvlWWDqJ4qqCzCYAX+yQazqe05qJP8HXYoiWBzBnvYCGBJWgyzQ84BqwoQZwkxlkF8qUA0Fpi6Av/qOS1rlKlDKBOgXIOrye9RZQn1dvi+TtuSfCcHUfKmcAkw939VywVSaIhEwPc/n+sBUnhcg3+WEYLv4vH8RKMDUvG02P5iSM+dkAWRof1XiIUtjTFZBwjXx5Mmqe5ISFLJJTRTpZKDnBKQBpmnA0FX5fZRw0uJkk006V1fxkwlL0ioxdGQ/HBwIpnSW+09fjU1NA2h0RshzQM/ZXmNBtmWW39f0NF+K5GWaqYxtEUsFWlTEVPcbNEFAEjFdpcO2dAReD4apA4aJlCBUt5Dwz8m8Ln1HpbAmeiMygQoev+hRdaV/y/wwnV6Ym3jISXnOfrsu2bfnBPeZBooWE3FCUJ5BEw0wdA00cuU2Q2kSIIp8YT9100GUakjCRGIH08wYoAkI4nVUxR5hl0RKiisUCCPgVwyqoQCVoQOBD0SsNgR004TJdyaNEcRZKpZx13i2slQwsi4eRTFAfzTNQMx3jjl1uQi/NUs/Zi2m2nUSfV5vesEFJ+Krqji1V9+rtdys43Jd6pMkN2WWt+XTzHvMZS0XKKpYCEzN6LnXds8JEo7BUxeHrzr4z37ziiPecAQKMDVvQN9DMMVJmAP8RIdwsUJWgzGBk+CrDBhNys4VA6DBNAwEUYKIOgQyIIaTTQ4EB9nqX8AUJxb6UsXCUHGC+sWBqYkA7cqgq1gFlUiakFYCVJMEoe8L0HEsgtdE5lMCqBgGIs1EohGMZpo1AWOT9BJBq7gcCTDIA1N5DNGrTcd5Y/y8g7xilIRVm8DtKyli+a2WwjR0wTbsW2kSCYDgNxpajCgKBbprFsGUAT/K+qdpX0nzTQAMj1S6PnMSs4yVeg5MMSAEUURHBHCMcRLJDz2mFNmowJPyplL3RcaJOh15RwwLiW4iEthmKoBnWEAcqZ+rYOq5ys3psSzA1GuM1wSaOczUQn2+AFOv0RC/kEMLMDVvQ7+PYEqN6TIRcySRFX8KI5vgOWlNnKKkIo16J7JRKScNHa7pIIhi+DGZFxswCaY4yWfMkQwwKv1kpM+DqeiamClV/j6lDaWJ5p3k8/eTk8l/qls4QB+vyWQ5EeQz7SnAR8BsLJOyaxoCFOIoFFaQrAuSCH4YIiAuNV3ALiMxHMSafZmGupJe4mSuGCo2bQ4zJb/PmULmD9V064OZr9eLYGpSwJA57ich4sCDaUD9yD0SsMRI4xiuZSDwfXhRAs0uS6wizUJM8GnYl9qkK31TAVr2UdXf2X+Z4rsEUxlYJZhi+9C+ISJD5cHQEjhkDbUYqUA4dQ0tjZHEkUze4spOVtFwkOgWAlgI2S4ZyyiMIu//AkBdLSjI77Nkpd4GM6VY6+l9Z9bei7n97tqAyQwBes6+fjO77bXdc8FMzYz9u3pAAabmbZn3EExR2Kz5gi+oFyGuYnWfGD0mMeLAV5PURI+TZTtI4eswYaZko7ja5gRhwk85CXG1bV9xT1cTu55Gcm2yU2KroAkP8NrBnp0SzQdT86ZTX+VGp4OpieCepEamHxOWjhxFhPGgh7RzBnCCLttoNWpwbVOYDU7Ivh+g2xvQjwJoLKPUWoVmV+GnJmLqrFhVmbFbE/A6KRi4sBF4lQd44ZhFPKrm+LrsESZO+RkzlbE8wmymIZLQQ9A9A4KRABin7KJWKV0AUC2O0e304PdHQLkOe3kDRrmBEJawVMKgTqRPWb++AFMJ+6co/IQFJKBSab6MKePigkxUHECPfVhpAMtI4RgaomiMOOL7EiHNgLBKu4r1pzBSulMB7Coiw4VHV3u2p7TfpZftTwGV2KtPDachrvCXv56ZQpu3YV487zrBVM49LrRZ8YxKQIndvPG5NjDF8Wx6mm/u+533OYvzXj0CBZh69Vg9f+T7B6YMbQRD78kqGqzcCSPEni8r/yQIAH+cpR+yvdIsDbBN6JYJQ3NhamWUqi3YpZpMDsMQCAmmyJ4wfSETkUqnGCkTVGRhYtFMzQJTeQTS9G1bZrTdgszUrJ4xHUyRq1CAh2BKWLo0hAH1M+qdIT7aA4YdoGRhaXMZrUZVUkhBEGD/4ARxewBoFrB5E/XNXcCpYpSYiNIMvGZXV+nVSxfw9ELU/tO7nwVlZ/0+Nx5zjvIT4bgCPAqIM14SKwFTI3hnh8D5MRCOgGYNq2tLKLs24jDEsNtH++gU6I2B+jLs3btwm6vwEgsB6UHLvSIEn6T6FDNlEkyJia0CUzETf1e2QGL/JZCy0hCOHsJKfaT+GKE3QDDuIQpHCLkA8T2VEpTcLfN+XIVY6n6aa9ArLURmBRH7RMLfXWGAJzo2lYNVrZqnmcp0XpO2+HuCqXmRx6x7lH43rfMlC+yvN2Hgp3TchTYrvi4wJUx7/tZbc75qs4az4veLRqAAU/NG8P0DU7bWg6OdIvJH8IZDJMMhMBoDk8kg8FSlEbdCEetzpgUpmuVPBXBX4dSW4VZbSJ0qQt1FqNuIdCcDUyrdpyZEldJiaotgijBiGjOlgNT0qXy2EPzlbSj1VHMK/WVqmyHszQVTqZ2JpmMBBQQHZurDQIBgeI7R0VPg/ADQQpitKhq1ksSKwuX2SQ/wYmFa3BsfoLKyhcAow9dcxLotk/5lxdnEs2iioXrRAPQyNnlxnER/XnYqf8PZ6e+YgKkL8EDwzfRwBDNlvAIgGmF4fgQwXr0zAZ/mUl3AVBpHGPVHiLtDINaB5U3UbtyBWVvGOLWEyZM06QXb9DyYMmKV6pswU4T/lzYMCRAFsLUILhkx+Ei9HgbtU3idE2DYBkIuPkIFpCa2AqKlsgC3CjTXoC1vwW6sIXUbSAwXkW5Di0NhghU4Uczq1fjltZO07gLM1Kx03NSWunCIn/Ku5czwM8FUzkpKpcTnhA+Te55yOm0T5rzyDKuPBUTzBZiad0J+++cVYGreNngPwVRyAsN/CH/YRdztAqNRVqmkQTd0qVSiyFfP9pCJyJREAdIwAGKu8FuAXQPqLTjNdTj1VcR2WSYtpjUSzcwc05UgVzRCIkAnmMr26ntJuNXWLHntkAe0coDYgszUvGCKcuU0taVij8CAAIrAwEw9JkehhQMMO4cYHz0GBmfKV0qjIJkVlCaglwGzjPLqJpobu4jtOgaxiYQTslmCT+BwYZswqVSbFAC8p2BKmCkCeaaHCabICPkCQBO/hx7B1MkzIBgCBqv1GK6E1Cig2dAbK2hu7MBpbiA0KxhrBPquMKdSESkrgwngVP2TYIpVkGKJwCKJbJNu9ij+O6XjZhJIe8WDNrzOMdA9BUYdIBwKEJaKQcuExeINVurptAGxYLh1GNUlGNVlpKUWQpPpPkcKMZhW12UiV1qpST+b/JlnvDvZlWBeZmpeMCVv4AzANO0NngWmlL3BlA+B1JxgatY9Kz3onOP/NTJTim2eBloXSE3O+ajFaa8YgQJMLZLcmJ9NyUUPM26J+4Ip0SvTIgrUSWE2LQskxZBV1yWBaJZsI4EWezCGe0jPv8ZwMASCFLAqQKkBlGtwnLJMCKahwTJ0kNAJ4xheEGDs+UjHA6B7rCyQyi1g4wNUlneQWlV4nNypEZHNfyerbQpx1cpPbZDME5kCIatCLyQLoKblIi3FI2PourJUEHCRRkq/Jc9jAjHTJCZ0nst95LQUsR4g1QlGeA5XhDq0WIeZUIBsIJwI7rOJ08o2GeYAH4ltg9pGRW48m2tlwpH/naRtMuAsq2RWYimeTYTJLKtnikjLNDp8NhmgQ1XpxWMywbGwLnEIy4iBaIxh9xhxP2M5vB6QhiotVd0C3CZKzSW49ZYIqv1EQ2qVRNjMyv8Jk8dri0pHtG78ajOzv1Al9oqZuxTiqv+/9KeXYYLPFUewtBCabiAwqgD1cRJ3Vqh5ovcyEavKwgsvqxR2SpicwMssGXgcv0+0dIyF7mbxINMzhpOM5bpSpUjQyEIGbSSgM0lY6cbbIzMaQNeGcBDASSOMznsIzrpA/xyQWHUVCHXWgeo6rKVlNJtLMO0SwoQ8oI1Is+GlbJuJdxRjdaldM+NUCNjQSBFIH8j6ZWIJiColI5T1HqL+Y5wJk3gC6VBaCahXgVoZlluC67gwxMZCVV3GuotIc5Hy2Q1XgSwhEFW1X2DxuU3o0QB24kshAt9fXyshZTyk4i+ELnGPYUg/t1UBAv3LaAZLJoxFDOzXCaGi0nqx2pZtqEof+f6pQhBWiCrzXA16WpL2lXQS70n3oOkxYulL7L/8fWbFYUSAyfvm/ar+QJ2YxkpGk3YStPWIAVZOTvapUp1Kec1RlJ+G8uwJSoD8sM35YrKvsJ3H0DWOVTyW2Int4EicORooxKNS5XriC9PLcY9azjDRREdIQKzSq9liQp4lG0fkdVGWLuIrJgCNMWTgxGsj09Vdbk2kXibGxwHgqveYfmYYIk1HIADkWJMmDlLGUp6ZsfRlTNPgqLFIfiZjC8+PoBtq7062CMcYxcxmgD/bjH4qmCIIzy0iWWQ+mxdZviLY+Lkf9ssGU/OzS7P6Ra7vyiyvqDzaO9utnuJuptKUozlfcw62FhKKwbPBmKt40/BR1n0kozPo5z9CO/wKXQIpdxlYvgWttQOt1ITmVKVEn8OAbWhSvUcbpDBKEYYxLG8fdue/MOyNALMBrN2B1dpFalQQcfKh74943oQKROkU4XJw4+TjAVo/E6lzkCyrQTXmpJEN2gJcKI4PYBocYH1oqScDDodcLXGhhyUgcmEkFci8a0SILd4P2QoCKoICE3powYnLSEwLvqV8r4hAyAi4HITpexXHCHUeTiB4FUxlfUL+yLyC+BxSqMjr+0ASCIhgwo0mmQQOHlzEnGSZDpXJ7gwaQRNh12RXaSI0QW+TSkcfiEeIvA4Q9ARA6hYr99YAuyGsh2YY0GSw1yAO1TpZRE4ITIllDGBmjcDbI4BQhX4clTnhqNSrOEFnvlsiUp/4jRFcCY714cZdaIaNsbWhJlSNbcV77MBKxnC1AGO9hIjPmU02TjqUVFif7akZ0OORQLWY5+pVwGhkYC0AwjbqURupbolA3DNXAaMC4BguxvCiOpDYikSyPMDoQk8DlJmuGZnA0EYY9BEEPST6MWCNAfsW4G5Btw24WgIzYgpNgUqyUsIGTfyjCBaFKSTjFcKOOSGmGNshAklnu0Ci+pgdjVGPz1CKnmJ09p9kEgyxAAAgAElEQVQ4O3iqPKfKH0Cv3oa+vomo1oBlmtDJyhLACQggg5v9SEknPS74XWM40QhmPEKb755VgREcoZF0YWqx3GvXWEbCmBFQc/ETdGDyT0TCtoVmXQEbI1Tp+DiBFcUwoxRarGX3wCpCE4mAKdJ2ngAVU48E+DAWetKEFleUp5zmQbe60E0fIYEPqkCyBCSOamNzBNgDIHSBgP/G/u9J3zYdAyHHKj8E3LpaGAlBmnmgJSGsiO8+fboCBEkTSJuAVlcx4riQ9gGcwNL6MOT/dcRJGXFaQ4Kmsl9hGWfCVO4QTjyEnRB8KW0Z38IgZX/KAJpUs076P5nDIANjk4Ucr8X3MAMOImHgCYxnxg5PSEyxjqkBvG+d71oATTtGmp7LiCsLDnmmsqrp1D2keldKprW0KuOblhowEo6NGtI0QJr60K0IiRawVdViUYokbAUyaU4bq0KGl33kPb4WMJWtJGdNbMXvp0egAFOLIPnpcb0uMCUzBVeFAqY4oSpkRiAl5eDyYhIlhEDqoaT7MKMevM4BopP70NsPkTp1mK0bsJZvIa6sITYroucQJ21uhizjC4GRhihOhQlxkzbK0T7a/TFSTrTVdaCyBs3gqs2Cw7Eq9kUwTLBgMP1hkBXgID+CgYES1lJfpblIuApPbcSpjUQGGj5GKitkYac4eMkAFiJlSXrCQcmGxsk2sRHrmoChwAyRcoLRCVwIdnQ51k1tGds9M1DPxMUzs0OykuVQqCMyDURirCg5pmwlmsAU9/ZABncudqNURxQl4qbMNahrajAlFZUI+CBnM0xLwizArAEWT+pC4wo603yw2Uxdh8VqyJTphQSmwdUuy+nHMkFZZgrTctEfqzgJ00dQSnDCRxOySa3AeS9yDS2FoZMFUPdPAKusKdkxMrZy4uA0SafKscq/SRbmUtkZQxufi91Fz1pTaV0B5iHc6BxOMkJJizHSy+hrZZWRk70eR7C1GGMBkTqseCzfTjZNgIHOSZbg0oeTdLAUn4vgO4KFjrmCmPGKz2AmBOENJALCGNchDIMgLoAVsf1qMIIqYoJ1spz2OVJrDB/LAgBs9jkCqZAgnB2YfcSFr9kINTPbComRIZANRMNmR2RpIGBKGEwBU46AqVLsoRmfY3z6Z3T2/xUYtIFqFc3V36LSuIu44oLNFEeRmBXopgvNKJNHg584iIXRyCZJ2WA8gpWEMJIAAzLCpoVydIpa3BFmL9BsdIwlxAJA+S4GKMVdGNEQeuQhMEqIrBoiDAGM5d130gS2MFNkWgwkZG+tqjxdICwUcQPRDUEC35HMNDSqARE1eiFM3YNln8MwRkjEJ8tFGrfoeCYkYaz1EettGHEJNqri60WjVGFDTX6PAT9MAZvtL0HM2Fu2dyA/msF+GcELqwiTOqA3FLuXUqPZg6m3YYJgKoCu0/6jgjCuwo+qfGkAiy96D1o8REkL4OpkrVOQEEvNMiJhAh2EkiXOwIYQjXzpCK4jICIrzLStKOOENeYYTRsL3j5bMSLLTC8wWTxli7C4CkR1Gmeo+zPOoBtdRNSXpgZMLEPXKvKuptoYsdbO0rcEnkzp8seEzr/LQpiMfYBYC8nFyvemBFKaC+iMSQotIeh/OUtUgKl3GM0VYOp9A1PCAwtAEOuB7J3jNM8UjJTNywQeQjdClDFGMjzB6PgxcPoYCNqwW5uorN+G3rgBz2rBhy2+UZI6JDvFmZLsksy5CnjY+hhlo4+hT58pCs45IXDgt8Qh3Y4DSVlYoMg6lBJ/L/Ax9Dwk4QAahjJ4aRTgWiXodhWmU4fB0nGmYvijs35KLYg1gwyMIdcz/XNoISciphH5fAZiw0JqOfANHb4sUzMNDbOXmgGb9x6PkeoEKpGAKI1MQayLZ5P4EZk2/EkFoqwteVwIk6m4eIASeghDDyOfEwFXrirYtq6J15BjWbDcKjSrjJFewQhlBIyLwZRnAC0JpGKMguOUrEaSwDaZ+iJYMmDatDqg6HyMhO2lJzLIu5aLKIikWo2DPX+YStTo60WmhXWSsrLWBEyxvdLQEydwAlLDsmBYjgBr8jCSBmHss6SwSrJxEqbAWzl8WxzowyF0t4auvYGEoFWeY4zy6ACa30dJT+A7SxjbTfFOknRGMpZzA4Ip6HCSoYCDWDPVvwmYYn/y0UzO0fAP4LOKlAC0tInAbSGNhxnTVleTaeojjttAegIrjeDqNhx9BVrcQpDw3BCJ1UZiDqCnFWiRATOmJi2GkdDviYSgi8QsY6w5CJiClUVGluYjBEgj2LGuwJQVIhIcQKBOMGWjHI1RHh+i8/TfEJ3+J2CmaC6voFS/h9TYgA8f43iMOOR0qMF2KrBcAukqQq2MQCshMcpIOUFmTKBKy6eKzdFSVMNj2N6ZMERc0AxKG0gMMiEEzCEq6MNJPRjRGF5KtZ2NhMxe2FEVhAFTXglsw4Rtl6UfxgZZW/5Zko3JeXfie0VwwBQh35WwImCZ3J2FPjQcCKC1GAwGImpAJ5g32G/6iLRzJHEJpl4XkkiZpnKoYfGJi3FiIiAIFosUXTy59HAAKxrBoeZNSxAzzai31I9WQ5wSMPrQkiFsvQNEHXlfTbMEw+IxDXhRBRHT/UYILRoKO+pQS4cQMRd5ZM2NkthP0DqEi54kUMUAhowfMWKMpRpTj3xo477IFbRwDJ3gXXRrOhIC4VIVWrmOxGbcLPHXU2nFGrSorgBOGkDTT6EbHSR8xpQgqQUDJWWYqw2RMla8ZwFkauGHWPUrsZiR1GSofOgMQzIJBN4scSBvLulReFMFalKBWDBT7yaiKsDUewamJlV2AqQUmJLslug1Mt2AVAqFcMwITtKD396Df/BAiWdtE5W1myiv7iIsrWCoVWRIpV6EhpGynx6rjThBc3FGHZZuQtOZ6w9kEoxIRzPPxvPE9DOGy1WjJLs8JP4A/V4H/V4X8DxJWTDdoORdujL7LFVh1akJWhJglRglxLoj9xLKSKMsAOxkgPj4O8Tjtkz8THFR96O5NZiVZaC0jNiqqWegBoLVV2Yq6aZ4dIawt49UqhTJfhGI2aL5spe2gFJdJlpV0p7A0QJYTFP5fZh+G0n3KUbDHsIRAQfnxAyocusXbrNTraBSX4ZbX0ZaXkFg1jDSSsougixQEsLhgByM4NMOYdBX6YVKDeV6E2alKqvhkOapYk6vQY891DhRd04x6PUQc3IgtW+6MCpN2LVlmTxoNKnpJiz6ePljjHvnSAYdpdWq1VBpLsNweSXqrRR8kntCChshHC2GFvQw7hwj6Hdk9V4uV2A31+FXtzBi+2oaSkEb2un38NrHcMikLe0iae4idujlxIlCsSSxgAYymMOsgtOCx38j00LQFg/RDA5hnf+AHvsF2bWlW0gbW9BLZURMhXDC1gxEfgdR7yng70mfcaotVEo3oeubkESdqSF1+0iNLsphjLTXh9/vIAnGiP1AJlkK+M3aCtylGwgMBz6BkrTzRH8Tw47JdpKZCpDwLwRcnPxCG9VwICxu7+kfgMHXcGol1OoN+PEq+sMy4HcVsyJ6HNJ7FmCXYJbq0Jw6yq1NYYBTuyHAxk8yjzDRoXkw4hGcwTNE7X0EXChUVxAv3QFcptiI7DxU0UNV82CGA/TGIXqjEOgdACP6bo3VD19SywTcCuBUoLkNKQyx66uiZxwnFiK+T+znTA+yI0cVSU3xXdWDU/jD7xEPnwobi9CAFlaha5barsccIDE6kspnap7MKJk/w3RRqrSguy2EehmBXpYCFFEB+QN1j3xnfaavY6BkwqndgF3eQMIxJ7ZU1aYWIBwfwR+cAKMeQDBV34RdXkeEOlKMoRtD6bNaOEI07iMYDRCzjflMXNCJ0H9JwB3Nb5X+j+yTjyjsQvOHSEY9xINzpHxH/JEwhGQVU4IeatgqDRj1ZZjVllRiiiiezB1TjXEDke/B9/pIwmdAeqrSgqT+ohr02FZVqPoImnmORA8RyyrXUUxfRIBORn7iyccMugunUoPp1pDqZYSxgyghK0fNG8fKlzNTAqRywNT8qqcizbcwQivA1PsGpiamfoo9ygrvRAshWhgODsz9ayHKRgDTP8Hw+CHio4cAJ+b6Cmpru7CbmxjL5E/9EgdKilY15fEjYCrb806nqN1EpCnRJCiCJi2tlNsy4HDlXEkGsIMuosEJhu1jhD3qgHy1fY3okni/2TYaAg4MoFIHak1UljdgllpIrTpCrYRxlIE13YURthHf/xegty+rV5n9rBQorQKtG3Ba96CVtxChLKk4TfPg2iFi/xTh+SOk+98A3kjdr2iAykBzC9rOxzDra1LxxUlW02KU0iGMoI24f4x0cITx0QPAY/k7Nyl0AIexSgHfB0JficArDVhL6yit7MCorSK06MHFbU04wCaoaj7MoIf+4SNER4fKhmJlA+WtXQGTnOgpYdPJJnHlGnTRDI/RP3iI/skxMKaHUaSKBZobcNZ53jpSTnamLenGYNDF8GgfOCPDMAbWVtHYvAmrviLwdkQ2jm2c7WPjIkCZ4u3BCdrPfkTKKjnaAGzdQmX9FpLGDanQJFi3R0fwHv8Z3uFjGeDNG5/A3voESW0dnkaGQzFuSu+RCpiixoc6Ml93hZ0BGcu4j+rwMaK9P6HPOBCMbn0Mc+0O9OYGxrEDK7Lgaim83gHCo2+A3gPF4i1vodL4GIZ9Cx77omUhLQ+EBdim9uToKY72ngBdTt5sF1P6uba2i8bWPXgEM7qrbA/kdVdbHtmRASPV4Fk+Uurb5N2xYIQWKkEfyekPGDz+n8DwW6Bkw3IchF4L8BuSaoOkkaTCAaBPG8E8hdhOBbXNXekPRnUNodPEEBXE2aIFcVdAanr+CN7+j4AXACs7wI3fAbUNlQpPR2hE53DDLjA8xWlngLibFYFEA2VZIprlRKXVREujqYKSpS24yzswK2sIjDpC8NlZvMDYsD+VoaOMirDW+xie/BE4/R7w+koHFFO7lgm/DX5XV4FFgk2+CwR7lWVUVm+i0txBYjWR2HX4lAVEISK/i3hwDHSeAV32SQ+oOMDKLVSbO9CtOuLUEmE9i2NGvUOMTp8B56cCgrF6C6Xlm4DVgpb2YGrnAn6CYQ/D01Og21HsnVMFWlsAFxi1ZViOqzz0IjJ2TMOPEI9PMW4fIz1joQfP84WBc0Wjb8CPE4wJzKi1IrPYWoG9tAa3XBZAZepLSMI6RoMBvO45MHoEhMdyHcmDEpiK7pNjbh8wz5ROi+3CmFODFrlAyLQv2V5qwGxZUGlLqyhVl6CZNUSJiySl/IH7n7JIYwosyjUazTEwnokUCjA1M0SzDijA1HsIpiguzVJxky3gxMtZNEkUWEYwdB9lbYy0t4fB0X3g/KmslPTlW6is3IReW4GnV+CL1oVVckqEqcwMJTmgNuPNDA1lJzGGyuZqi+kypg04GQWycrbJJnQPMT7mpHam0gnlCsxKDbbjwDbpgB7BD8bwxl3Ap/aDOTkL2voOyo01GO4yYrMOLy4hZipRL8MOzxB8+38D3QeSipAJwQwBh2DqFpyV38Oq3UOs1eBxKzV9CMemj9ZTxIffAs++BTyWsXP0LCsw1dqF/sHvYTe24FE4zZSpFsEJz5D09+GdPgRYBk9LCKcErdyAU6rAsF0BGMrfqI2k0waCSIGstR1U1zmBrcA3qhgbDRhJgqbhwfHO0Nv7HoP9J8oYdW0H9Zv3YDQ3MKLGhulDpv8Y8+EJ1qI99Pe/w/j0WIEDxtqqAcs7qGx/CLt1QwoOODBbiS+s1+DZY+BkTxlbbm6gvnMXZmMdI70Ej0J/pkOyrWqsdIwaB+zeAc4ffQ3QooFpjZu/QmXrQ6CxLSkTS4vhDg8wfPDvGO4R2KQwbvwO9s1PFeBiCo8TuaSV2YcSOMkgc703EBAUCGPlo4Qhqv0H8B7+Af2DPQFT7s1PUNr+FbzqFsahI2m3KlOJ548w3PsL0P4ecFyUd3+N+vLvkNh3MEwM+IaJyOkCyTFWRgeIn36HNmM7Gijmj95SrU2UNm+jvHFH9FyeMCeTai+lqzHJjiQaAgrZqbsjOkkMWKGJit8TRrT/+F+B4Tdqjz5xnt8EKh/AaFRguzZsk6nCGIk3EGd7siYCft0K3KVNlFZ3kFY3MDQVg8N4GNEZqt4xwpMHGD36BhgHwPot4IN/BBpbsrixNR/V4ARJ9xm8kyfw6IhP7zHiQddBuUJmyIZuJPD9IfrDLhIuGsiilppAcxPW0i1YtW2kZgN+yoIMivp9wHdgpS4qBBvDffQP/h0geI1G0s90ewOa5iCmKEkbKAG6EHsB0OP5xAgbaGx9iNrKB0hMmpLW4UmBHDVpY6T+GUadPSQnj4D+KaCHQG0dWmsb5doKLKcGegJLFaffw8mzPeDoSC0atu6guXYLqd2CnpzBiJ4hGA7QOz8DzgmYKXhvALVVYOM24NTlHTQI0JnYjH0YsQd9fIag/QRB+wzoDwSY65UK6uUybKboTRNRnKA/HmHU66l3zXWht1ooN5dg1Vow9RUkUQPjkYcRF4hkS5Mz5TFG8BqVFcCkVUZ0CiQHEIGmZQFOUxXrJBUFprgIpR6OC8xyBUaDBsjUCZYQMb3MsUknIJrOTMm2PlMn9QJMzcI71/r7Aky9b2BKFMOXAkmy3SJizCqHZCPjELbuo5T2EZ0/xPDge2BwCFhNaEsfCYuiV5bhsxLPrCo7BQ6cEYWllAaL886F5YJALK7qTVasGPRMyNgSE64ewgz7iOmbRCDFCZ1l3SurWF4j48TrU1tUFgFmGA7R7Z1g1D1UtH4SAssbkl5yKWq3W/CTKoKkJJWCFf8U3rf/HXHnB5k8pcqLrAqrxOq34G78NziNT5DoTXhhCl0fwLb6GPUfIN7/G/SDH6BFY6QUfnOgJnhq7sK4/Tns5k3FriQxzMSH6R0gOL+P+NlXAFNylTVgZRuttU0BUxTKU0fBlS0nz87xMwwPDxV7tLQOZ2sX5dY6QmsJAyzJhN3UBij7JxjsfY3e/mMF0NZuorLzoRQBjAyKcjnOUnCeQhscQN//EsHBtwAHb6H0metqQl/dRePGJzBbt5QhpWbDjj1E/TNhspLjp2pC3NgUsKbV1jHQyIg4CowRhLNtoh7qGEHr7aHz6CukJ49lotG2f43S1sdAfVN0vK4WoeodYvzw39F+el/az975FMaNTxHUbiAyqIfK7o9MQRLDkjQfK8dofUAdTQlgAULSQ2PwEP6Df8XwcE9ExZXdT1De+QS90jb80IUVA8tmgqh9H6eP/wicfyeMoLl1D421L5CWfoUhtUNc2bsEU0coH3yF5MlX8OiQzpQX+yknt/ISsH4bq3d/j5FOcFuVNFS2OaWMqXpkQWdxAStCJQVG1kWHExio+F2EB9+gv/8lMPpeMak837kNd+NT1FY3kNqu9AVbS6CHQ4y7x+ge70mKVhjN1hqa27eht3YxctfgMV5mDXZwjLp/hPD4ProPvroAU8adf4JGIOtHcOxUwNT46CFGz+4r9soqwWhtolFbgVNx4JSokeQCpY/x8ByB18foyUNlYOq2gLW7aGx8DK20hkFoI7JpvREAIxN2TDn5GOnoAO2j/wQOv1Ep8tY2VlofwnQa8BINoTaE5oxh6X14gwO0DztAxwPcdTS2PkZ56QNEehOD2IFPDR1xgpuiZIzgDw7QPX4AnBLokrGpCGPormyh3lwBbUpSMryhh8P9fSRHx9JftBt30Vy7idiqw0pOYUf76JydYnzC1CGLDyrA8g2YS9soL+8g0Fz4oiGMxZ/MYOo5GiHp7GH89G9qwWM40JtraK5swmZqTWha5auXxD76nRMMyY55BI46rNYaypu3YZrr0NIVBGEs2zylOIVhDmQRaaUa7KQMI4wRjc4x6j3BcPijpOqM5S2UKitwWbmpVRFFJSkQYn8O6L9HMFeitMGCF3BvTrZlSVXfErTOYyea6SvnAwwFMzVf3K6cVYCp+cCUZAxytn2Qqosrm+GKMWWmr8gK8OZ5XbKKHFFbZ4Aqo4yuuDxzzDeZdova0PpPMHj8V6B/CFS3oa//HtX1WwjIWJCG5iSbiZkJbFiBJu7l4tOi/Fs4MdJXxtQTsRSgMJmVPzT5rFkJklEbnb0fFZAa94FaDfX1Gyg3WQJeRmSUpFop5tYcRgRDG2PUP8KYg1efg6wDNFfQ2rwDq7SCzkBDatZhOi3onSeI7v8/8M++Aawe7FIsovJwzHTKBrD6BSrLv4NVWkcqFXB9JNExuidfAU/+BrN/jKWai2HoY8h8WqkOLN+DRYalsQsPDegEUxQTd+8jePZfWXrJBm79r9BrmyhV69BNSyro6HND/YYdj5AM22ifHCI4YioDwNomahtkIjYxcHalSq7iHWIZHfQf/xmnTx6oNlu6gcYHv4PeuoF2SNbIFPaO6Tq0nwIP/gcwOhCtETVOachJsAlr/QPUdz9F2riFMFVVhGWWiY/a6D/7Ad6TH5U+ZWcXrZ27SCurGOi1zM+JRqAycwCjU1S0Iaz+AToP/gIcP1Kg6NYXcHZ/B62xKSJxJ/FQ8w7hPfwS/f0HMlkZ27+FfesLjE3q1VbVSMIKKNGsUdQ9FIAciR0BwVQZSMcwMERtcB/ej/8C73hPUo4ESa07n6FT2kGoN+GMx2hQkDx6goMHXyI++Ua0dWSvGhv/hBFuw9MtYRd8lqiPHwMP/gjskX0cQLPpnUSgD2EtSjc+QnnrQ3hWA55ZV2k2KZ1XAJDCYfozhSz/F38gvlYayoGO8rgDb/9vGOz9OxA/Uanz+hKq65+jtvYpwuoaBmSZCFW5YTX1R6Nz+OdP4bWfof/oO8ByoEtK90OkBFTOirBEtn+M2vgI8cl9dJ58C4w8AdilD76A3trGONJRt2LonceKOSRItkuy6GisfwyzsiWanERSSfRnosiaAu0hnj34RrE33CW7dROljY/gNG4g0BsIrACJHcMMHFiBiTL9kvwTnDz7DyT7X0tcnO2PsLr+O+jOMjx6dVkBImuMUvRMFjSne6dAeyT+XpWtj1FZvoPQaKl0IjczJznO9k660KIO9KiNsPMU3uEPCghRt1hvory6juVGA2XLQtDv4+jZAUbHHAtKcLduo7lxU+wW0vEzjE/+ht5pW+3WwP5EZmtlF+WVXUR2Q3SBkfhuhXA5vkQDeJ0jxIffA2f3JXVoLN9AZf0O0so6fJQR6g4c20ESebDZ58IuBoc/Iji4D8QDaEub0DbuoVy9BV3blPWj2FJZfWj6QMYBV9LyJuwogZUMcHr4FQZnf1UMVOMWlrbuwrIaiFMyTlwgEueyACYT5Avun2w9xTQ5+yetEebZxVTZQUixwVyfAkzNFbarJxVgal4wRdfu6edeG5jid4pj8GRrjOweLlyelaaIGhUnA1N9AVPPgNoOjM0vUFnbldUc9TSsPlIpPk4kEzBFgzxVVyIePeDefEws+YhZWmxy0gqFSSnrAcLBKbpP76vUGCuqWstord+EWWkh0F14miNiZNYFWvS8SQdI/HOMzp4BBFQEC7Umqjv3UKqto++xcq0Bw25A7+0hevjPGJ18C90eolLVoZkBegOi2RbQ/DXcpU9Qqm1AMxykSReBd4jh6XfA4X04/hDLjQpG0RgdiuHtMrB0B+7Op7Cquwi1lhQ5RaM2/IO/AId/AaJnok/C7v8OVLZhlClI1QVMmYknQnUK7nWvjcH5EQb0IBqOgeYSKls7sJZuo2PfFj+r6vgZVrU2+o/+iOOnGZha3kXjzu9htG6gG9lybVbljbkH3dljYP/PQNKFY6p96vzhSNKf9vod1HY/R9T8QErw49REJRnCGp1iuPcdhk+/V1qLnVtYufkhUF1FH1X4UiXESisymjEQdFA3A9jjY7Qf/hUxixM4CO9+AeMmwdQWopB70WVg6sG/YbR3X8Tt1s7vUf7gHzG0VxBx1c1JjOcSqMqG2SPRwkSs7KL+RcA6q7Z6qDHNd/9fEHBfQiOFvpmBqfJNxHoDzniIZtyHO3yEg4dfIhAwVUdp+9cCpsYaJ24DmmNhFD5G2vsRePwNcPpU2Fi3ZCMMA8TM91J8fuMjSVv6dkvAVCSTVeZDBAM6XAFTkcU0MMEUZzsNlYAguIvw6Fu0H3+pwBQZ4JVNNDa+gNP8DXqlNYwprufCw0hRZq0dxfq9PcTtp+g8+KukQLVqQ1Kz+uoHGJfWERpNlOMOKv4JooPv0H74N2A0hL52A9UPPofR3MaQmePEQ3LGdOePwOAcaK6ivnETWvMjePYW6J8ZS46fFh5jlJIeSnEP/YMf4B0fAN0eUF6GvfEhyiu3kLirCEz6VUWwglIGpsbQ/BMcH/wRyf63IhMwtn+N5Y3P5fgRSgitCKHtoxE8hHn+V5xNwJS7CjcDU4HRgm/UxNNLpIm0cE36MOIe9LgHY7CH+OxHjGkWzHeQ7HmthlajgUapjLJu4tmTfXQOT0T8vbTDLZQ2ME4NBN0nGJ98i5AbWdO/qb6OcnMTJrVXtU25R266Lp5ZifLUM8IOhqd7SI5/hDXYh1ZZRmn1Noy1DzGy1+ElTPcz7a0DkQddH6IJpZHr738LfXSMqLqCdP0e7NpdWOYOQu6LyaIPk+nCAbQMTBm+ATuOYSc9nB3+Dd7pX1S6rvYR6lsfwqQ+jGw4JRUpzVc1JPTHo70DdaQyfLNP8ocLElZDqmzDa38KMPXaIXujJxRgao5OmzFObw1MyaQ42SyV3AXTfJkehAMsJ+GIg+s5jMFTdB+TbdkHGruwtv9JNFMUSXusbCP1LpZEHFgCKRnmaluwGv15ZDsOipFZmUb33xgm9QAs5SdDk4ww6hxg9PRHYNgDHAeV9S00N26JKHWYWBjST8osq2IWltLHfdjpEF73GP7+Q5VSK1dR3rmH+tIWhiH3VKtBt2rQ+vsIH/0LRsffQ7cDtJYqcFwNJ90Q4ZiVOJvA8l00l7dhu2WEfhuDzh7C05gZX8YAACAASURBVAeyl5tjWFhbrmMU9XHW7yog2ryN2u5nMEo3EWlLMDVdieYf/xtw/jVQaqO6eRf+5v+BUAwh3cyjkmCKK1J6AA3ghD34g1Oc7D8CTiietWHeuInq9ifouPek6rA23sMqzjB49EccPX2oGMXl26je+RT20g0ME1s0avAHauI8egQMj4AysFwxxGOIWhGupq31u6jc+geErbvwpZzaRC3uwRkewdv7Gv0n3wlg0gVM3YNWXZUJn7osARLZx4z6qJs+zMExzh99hWifq/EUuPu/QLv5ewFTScj2DVAbH8B/8Ad4BGrRWMBW494/wndXETlLUiJOG4xEvHRS2DR0pISExpyiEaqptIU2EjA1/vFfEWXMFDbvYunO5zgv70ja1h71sRR3FZh68CX8U4KpBtztT9Dc/CcExh0BECw97/e+As6/AQ6eiQ7NrdiolGz0B10EvaFUeNk7H6G6/RF8qwnfbEgCW5gRWbzTDVssXJEImKJvECtZocBU0EN6eh/HD/4ViPZEO1emQH/1cyTlezgzl1SlongE8P0J4URduOMDWP19tO//GTHd2g0dztY9uFsfIaxtY2Q0UUmHKAXniJ59jc7DvwCDLkqbZCs/g9nYgMfKv1EXo4Mf4R+SFfNhrd1Ec+sDjKt3MdDXlX5L3OyVMaeRtFGN2/Ldnf37iKhLY3EF2UxO6o0t+EaKcRrBCktwYxtlmuKOjnB8+Cekz35QIvPt36C18Q+I3U0MtCoS6n/sAK7/I0qnf0J7/xhoD4HSCqytD1FZuY3AaGKssyqNGjmOp2SgmNpVbFnZO4A9eIzeoIsRRdzcTcHUYNdrWKnVsVxu4ODJPk6PT6RKd/UGtV51nI3G8M73gAGZXw1WtYX66i04zS1Ezho8s4UhPb2kCpNQx0MpHQDjEwwO7wMnD2DTI21pB5XNe4ibd9E11xBQwySFN1Q1jAF9iCWjD7P7AIO9rxCeP5ZCEqzdA1q/guvcRqSVxRAXRl+OJ2ts0d7E1+FEIZyki7PD/0J0+mdAqwHV36C09RFMm2J7F6lRRkgwxaGbmk/u2kAdmdh1MGZM7zFVrkMLlY3Ja38KMPXaIXujJxRgao5O+xbBlLgL0Msl28STQIomiJdgiu9lAj3qoJS0YQ330CEz1X0iYMrZ/keUV3YESPEnpY5Ish4s5afPElkpRVXJ1hgCpiwxO6RtAKtWLJsTJ4HXGHrQweDkCUJWe3HftEoFS2vUMmyLySDBwpg0vGHBduhOPoIR9lHl6mzcxSkBBtMSnKx27gqjNUpsqbLjvRFMBY//JwIOjhawuraMRr2Kk84IXQ7qoS1i48b2jipdH7Rx+uwR0nMyXhHKjQ0srzQwDs5w2j5U1WeNm2je+gyGexMxlsm7oX9+AP/Jl0D3O9iNPhrrtxCt/m/wrDWk4gWj/HrozeNoIUrJEG46QuL1cHrwFONn+2prvZ1bWLr9Gc6ce7LSr42fYFVTYOpYwBSAldso3/kMTmsT49iAGbBS6xhjpnRO95W/02oDNxoWknEPZwd7UuForN9F6fYXCJbuISAQholK1BaReLD3V/TJ0lgW3I0baGzcFF1cYFazTZJtYVLFpDPoo5SOkfaP0Nn7QarhBEzd+W/Qdz8V3Y74J6UB6v4hvPt/gE8wFQ9hbn6E+q3fIXRaSF06aVMgHyHR1bYpdEnnc/u6gwFFz2D/Ytl4gGr/Icb3/4CQlYdciG98iNbdz9Au3wSMOqxRT8BUafhQmCn/5Fug3IS19Ru0Nr9AbN5GmvgIvA4Gp/8BnH0N9CKxilheqaPkmjg5OYTP/lRpwrr5EWoTMGXUXwqm2O9Z/q/AFMXLCkxVgwHQfoTD7/8HEJPVbaK++zHc5c8wNm6iz5J8pjFViWS2/dEI1eBYfLmGj/8LQ8aVdh4bd1C7+Qmi5i6GektSQnbQgXb0FQaP/iJ7/TVX11DZ+TX06ipSsyRWF71n9xGyCMHUYa9TTH8bfvkmxnSOF3PTzNaD4CXuoBafoREco7v3Pfpc3DD1vHIDlZ1fCQvqG4awI2ZYQjlxJM0X9Z/h9PDPAItUDAv69m/R3PhCFhF9ggIBUyGc8X1UTv6C82eHQLsPlFqwtu+gsnJLgOpYy8xGRW7AL1Y7GNjpGI3wBFX/GQajDk47R0jaR6pQouSiVami5VTROW6j3e3CMEuorq4icWz0RkMlA4hHstdhc2lTvg/uGvpaA0PUxZJB/MGkdUcoJx3EvX0Mnn0HnD2BafqortxEaWUXYXUbfb0FX56rqtotGEFL+2jqQ9jDZxge/YjRySMkBE78ruVP4JTvIWEak8aaBoG3SmVzdwLT1wRMuUkH54d/QXL6pwsw5RBMMc3HakqjgiBJ1e5Z3KJnAqbU/knZtloZmCqYqTeKcf5uFyvA1PsFpuRdZF496yFqvy3qU+htxI1WOb5TN9KWgcXxDtB58lek7UdAbRv25ueoru7AZ+pNwFRVGUBq2gWQolJKUnz0xRZ3XjVo04Qy5dYYFGiKV84AuneK3uF9JGdPlemj7aDSWIZeYVl+CT7N+aipYS7NpnidNPwYVf5/6KF7fAjIFjUO7BsfYOnG7ctSdqcMbXiAMTVErFYzbCxvbGFteRXn/QGOWCY9HAiAK21vYGW5pfQXjx+r8mm7jvrGx6g3KxiM9tGh0DrsS7Xa0q3fwyl/gCRdpsU5uicH8A7+E+h/B909lZJlo/UFfE3tjSc+TRL1GDpTnslQDBWpneh3zxGdnV+AqZW7/4gT664wB9UrYOpk75G6xuptOARTjTUxBDV6R4hPnyDa+1pVHjZ3UN7YwHZNh98+wtHTB/AjC9i4C+cWwdSHSDPTTDc+R3mwj3Dvz+g/+kqYELu5jFKD/lus1iwh5hY14jyvGE2K1G1uazHuwjs/UGkkTsw3P4d18/cSnzBkfWiEmncA//4f4O1/D9B8tbkFZ/W2pG4pBDajsXjsRGYFhmmjbKWw3RJiuwHPbiltVcp4eaj0H2F0/9/gHz8TBkPb/AgtMlOVmyLMNgRMdVDK0nzhyfcCpvStTyT1FBu7SMbnGHf34Z/Q/+lHIF2H1tjB9jorryLs7z9CSJaw2oR+4x4aNz5EQGaKYGqS5hMygKt/bmkyAVNcKHCvu1Q0U/SZQvsJDr/5ZwWmmquo3PktnKXP0E+3EFuGGKEK0yWmnNQwjsUtnpV6wd7f0KPOjO25dhv1279F0rqNgdECIlpwdGAe/Q3+kz+JRUW1VoO5tIPIqiK1yghGfYS0uhiPZe9Me/serLUPELvL8FhFySpJKb0n00ZBTw+1+Byt8AjDwx9wRpbSp+XCJpzdj6E1b8A3HdVvAgdVVvMlAwTtx2gf/hE4eyRgytr+LVrrCkx1QWYqETBVGj1G5eRrnD57BnQ6QLkOe/u22CP4Zg1jg8wU08mMh9rzj9ub02SzkZyj5h+hPzrF6fk+4vY+wC2UOMoYFupmCfEohB9Q4G0gdR1EdD0no8kKuzSBVV3G0upNuK1dhNYK+hrZsKba2kgMWel6NkA5OkPcfYL+06+BzqFkt0uNFZiVJamyDUj5iuEwQRid1cdANICp+7DCHsLBCaIefaQM0ahpy7+BW/0QidFEoFWQGkw3qkUlxzUWRzpxIDtEnBOUnv4RYFFL7ddwNhWYom1LqlfFaV0KhQimJJeXbV8jTGnWl0h0Znrb1wYBBTP12iF7oycUYOr9AlPEIKZU8MlyWFgpTvQxaX/Jo1G0EInTeQlduP4huk//iuT8IVBeh776CepkXUQU7kqFG7eM4YeWe1RIiZsvp1LZooZgSjkbqz3cPGGI7HQEK+nDHB+h9+w7pPRkopEhRZluBYlsE8JBLhM+U+BLWoRCXhrr8WIsGfM4WNK2gFVbt7B08y48qwyPDtZuBfr4AMH9fwZYOq2V0VznxLmDgTfEwekhAvrYsBJruYalpTqSoYfO3iHgpSi3dlHe/hR2xUK7/QPGh1ytd6X8fGn3NyhX7iBNV5AECc6P9uETTA2+B3RO9jpM6xbhhHp+Dtj8yTYWFj8n7lNGETCfhxVDjP/mDdRvf45e7TcSs4qAqXP0H/0nzvbo1UQwdQfmnU/hVFoY9oeSjsAxNWePpGQ73v4MrbUtrFg+eoePcPj4ByQsnV6/C+PWF4iXP8omLQ1WdIrK4Cmip3/C4NF/qYpMx4VeqqntRcRCgaCB9z4x/OO9UmPiqYpKPgvtBG59gfLu78X2wOMWLmmsBOgP/oDxE/p1tYHSElBeUdklyxZgIBWZLFVnmshMYZSqMOob0Bo3EDduyjY6ejBEpf8Ew/tfYkRND+O7+REadz/HWXVXmCn9CjP17OG/I6b3Ecv8BUx9hjjdRNDZx+jkR6DzJZCyqOK3qCx/hPXlmjjtP370A1KC7HoT2vYd1LfvIbQaIpCOxL4hS/MJmFI6MsVMqQmS6xAFpobQuns4+Or/zcDUGuw7v4Oz/Dn6ySZs04dmhPBZKSnAlhhC7W9YZQXq079iwBT2eChVhbVbBFMfYMj0IONNMHX4Z0QP/0MsKsjaorIiWjhpK1Z9jntqkm0sw975NeyNe+KCH6Y6PLIrTDMSEHICjgeoRW0xRh2f3Mfx028VEFvZgHX7V0ib21K5K8f7Fiqai3LYhXf6I/oH/wF0nkh7Vrc+QXPtHxC6m7QMxZj+W3aA2ugQ5eMfcMT0IS1BuIC5sYvy6jZ8qwbfookrY5FttC1FLKwjjVDnom54gPPOvqTgJY0d9VVfDekHZcGSzYEpHEika4n1Hc2gKMLyaTVQR3V5G5WVu6JjHBsrGNNuQvZy5NjHHRh6qMTHiNuP0OPCpHOixkMnA1wc5zjWCPjKtpESrVWWbpNNHTk+Bap6c3kJztKv4ZQ+FK2bD45rrCbmu68KcS7B1Dnah39GSrd8Mlh1pnY/hmk2EacEYXUECaui+f3ZJszZnpo0QVUbIivPMonANJ+pvNm/AFNvFBu99sUKMPV+gSkzTcUrUHFT3JOPInGaamZbycimuNTgtOFqPZQDBabis4dqc+PWPTQ2byPh9gtGGQm3v4hi8fyzsz3epFaQ+6exAk8mHKYUMlBFjYHJPc4GohOwRwcYPPsaCat1gi4MQ4frVhAZVfgEU9RkcWCMWeav9AFWnEo5seyjx415zZKk9cobO6ht30bfKKFPaEePJ+8Q6aP/D2B6Ia2itrqL3c0PEMQjnLQP0W7fB6ITwElh1kvAOEZ00oet1dDa+h2w9Q9IrBQnR38FDr8D0g7Q2MTyzq/glm5BwyrSSMP/z96b9UiWrddh64xxYsyMnDMrh5q6uqunO99LiqZMirqiIcNvfvMvkADDgGHYb34yDPjBT34Q/GDAsAzTEiE/iTIs0yJtkSIv78hW3+6u6urqqsrKrJwz5ogzG+vb+0RGZmWcqI68pe7mzWhEV2ZGnGmfffZee33rW9/x3o5ipnqPAGcPnhmjhroU/GXJisjyJANI6pUlqqYeMx8VHWWKLxOZM29hBd6Nd9GovDMEUwsEU09/hhMaS2owZVIz5VUwOD4GmEl1+Ahe8AJzC8vwb/0OivUVVOIGjp4+wNETAryigCkCHgzBFDPjD1DtPEO8/VN0nvxCwkoFryClTQiGfanXSBNUTkzaOkDb5hvxAGmvrVbnhg2m5pc3v4GkvoFeyJBmLNYI1Ex1n30EY3CK1JuBUZpHyonJoTWDEuNyQpVEBvqHEXzSfHLxDrB0D8ViCW4Soth5ju5nP0abbCRLEAmY+g4OqzfFj8cgmIqaKPaeYOfznyAlMyVg6m3MrXwDYbSI/sEj0Rqh+1O4pRbclb8Db+E9zFVd9NrHeP45wzvHwMwscOMWamt3pUBwYBFcOkh1YW1O3Ab7nmhYLgNTPZjtXez+8v9TCQm1ReDO+/AWvosB1lDEAQpGCwP2c9aZFI+qSBICysExWp/9HIMXT5Wv2PIdVLbeQ1S/hQGZOho10Zl756dIP/9LoLmDUsGCWdEZdARTXHQwTZ82B7UFmBvvwll9C0WWVokD9MxZ+AZr3DGMynI6fVSjBmaCPQyOP8f+9sdIGSZbWIF59x1g7gYS2olQfO3b8AwXZf8U/f1P0Nv9EdB6Brgu5lbfRn35OwgLy2jR1tOK4bsB5nrH8A6eYfeF9pErl1BZ30BxaRW+U5awLxNapMqALiQs9QORoMTyN81nOD74XGk30QYcOpUHMHyWeSGrxFQAZffK8r9p0YRZceEYHoJ2jDSgye8CKqv34c3fxcBdQidhaJEli8gaMyuviUq0j6TxOVrPf4mEJq4uk2wUSLFYzNtkpYNEylPRsYlMEWs3BgZLVBUQ03ZD9GgxjJKDWv0tON5dDMiE0XjV9lWyAju7ZYO/FrjfRIGp5PCnCqzNbKEkYGoOEYseM5syZpUKAjkOgywJxlJQ/JGFkC2p4ccahhELJl+DqS+MZb70Df5mgKnpAJEWO4y9B7l7Vd4IY7fNrNUyBknM9jSbJAN4zs7zhO0U+TIMx71l2XZCHUs2n6r5pUpGdFBCF05wjDbDcMx4IjM0M4fayk1Y5QWEdh2+WUXI2lECmvRqTbKEZKl93u9EsmdZ3ZbHo4WCD7u7C3/3Y+DgkRT3rZZKqNUXERUX0UjL8N15mAUXScBSKgwc0jg6hcHCoylr3BGgmAhTA3Z5BoUZhjEc9FN63FgoDLaBZ38K/8U+YM7BWnkDyzfeZIUz9LoNNOmP06DpZBvwSNunwkpZtWXUN7+FaIEMUYgGTSBp4Jk0RWO1uPEWzPIWfHMeaWKhdXyAdPvHQOshCu4xFup12NV7CIyqhMhSZiqxeC7Pleev2yeRqu8CraSos11kGZNVdM0bMlCWo0PU0hO0dj5A6wkzpsiiLUvGEotEH9M7R7IBG7A8A3NrtxBv/CbsUg2l3h5On/4STWqhCFCWbsG9+W0EAqYUW+hGxyh1nyN89jN0yUwhxszCEsrzq0gKM2JYSRsMFvxlhilLBhWYeZb0YfVP0DvcRp/hJN6XO99EafNbwMxb6PkmlW4oB88w+PxP0H7+CYywDXv2LRSXv4EBQzpuEU56LK7z/biKuNMDjh8pnQvBRf0msPFtFOaXUHQs1ChA//TPcHhIxsAB1r+D0hu/gR4tFqwiHL+FWtyC03+Ovc9+Cux/KiaKxdWbWFq+i37fxeHOU6TMAMUxivNlGBu/B8zeRd3pIWo+xf5nDLW8AGp1uOtvobT6NnxHsRjCSlABLOV5lfUHn0NOYFnIxYxjlKMQ5bAFq72DnYdkK18A1TkUbt5HcekdBM4yqw8KsBYH/awkUTJAJW6h6B+j8fgXCAmmWHB89S5Km28jqm0gIDPFXuQ3UXj+F/Af/xsknSNU5mhA+S58b175c3WOkO4/ANotWKUyCuvfgLHyLkyPdQYN9A2G+uibppznmc5fi05Qjw7Q3yczRSuCUEAUbr0Lc5EJIfQ+8yT0yJLM5d4eei8+QZfmtr2msIuFzfdQWX4XoVVVMgCTJVd8zPpHcI6e4AW90los+lxFYX0LxYVNBAzpWrNIqF/iooL1HgmtjIFYZZQ6L2AdPsLOsbY3KDG7Yg4OacBOA+HBc7jRQMKCUkuS3mQzC+LdRrPfgKDolIsxA/bcOuaWbiIpr6EDhpLnxE6BY5WVdlCO6Lz+BB2y8dyuVEFhZhZlmmQyi1DkoZa8AxYvJ4jKahgatvjopSbZflqwpCh4S3DsBURGGYE4lKvSU9k4aIYqs7cUH6Hx4gNEBx+ohefsliQ/WM6csNupWYOfMLWHLJoqeCwJD2Jib8JkOaWUYIu2CeF4MJXrfKCZ55zv5Bl+Tg9GprVjmP6IX8ktv/5gSjE0r+PFlPVxr8wrajwSG5+PIUAqB4hJXahx18RyA9Q0CZjLQFR2nnyYWLKFBXZ9EQObQQf9xiHCQ5pL7gOVEMWFdZTmNxFRZJrWkWSV3DmICSgj48IBkaEPFc4Sp/PYF3ZGxJlcfXFwau0C+48ADsiDI5SrFSys30Y8dxsH6axMPOJQLCn0uhI7a9GlCWxDhRVV6iDde1PJgDOpsTIMYYDK/ccwP/8/JdMHhVVhKaz1d1WB3zhA/xkZp0+B3qE6Z54/63ut3UJ18z10SltgxT8KgsHQR9SANbeKhc035RwbZl2ijRzU8fjHwN6HqNnHWLt1H83Vfw8da06KKxsSGuBgZ0utM64ceQ/4rwyAHHxZ744RS3iwoiqsMELR7MGJj9EiA/CIIYA2ijNFrCzOSHWf/cMmohbDChXYy1soLd9BMH9fbBXK3W30dz5C5+mHoum16UW09U1E82+gT62I4aBMCwUC2me/QPfJhwJYKxu3Mbf1JuLyClrmjBiDxpbOPEOKctpGSYTrO2g/+QDN7QdSTse5+y68ze/CqHwb/UFB/LTK4UMMnv1zNKTtBnDWf4jq1t9HlzoklyvuHVhWD0m0BKfdxdz+XyJ68SFajX0EzhJw+7fh3biJYtHDXPtjRJ/8S+wdN6S8C279DvDG34bBmnb0hI0ojO/A6u/h8NHPgd2HYvOxsrKAubl5nJy2sbdL92myNfPCOnXWfgtJcQWVdBtu8wGan/054j3qA+uo0v5i9TvouWsY2CvqUZW6lV24FJwjkaSCSATMaqLlAqEUt0XYb7W2cfDkAcKDHaA0g+r6HfFoi0oLaDlr8M26Xm9wciTT0kUpOEZhcIDOzscImeXJcOr6PfG8CsqriJ26GBa5/Taqz/8U/md/ht6gA2/1TYRv/r5kagpAOnwA59GfINz7HLOOCWfju4hXv4NBZRY92ntI3UMCORVepEbSCw+xGNOm5AFa1OdxkTR/G+b6OzAX3kDEWpZMXOg/RzU9Ekaz+/wTNA8oCGebbgC3vwlz6Q4SMplxLMW3XbJe4R7Mk0+x/3xbAB7bF2ss+3JHMuvCuKJsVmQt14RjNlA0GjD9PRT3H6L04hM8HZQQpbPA3C1g7S6KboK0tYd49yOY7RdIglMpfYPyGrD4JrD0Fkw7RNJ6CjDBpUkxvos5lmFZvI24soaGtYiBPatC7BigHJ/AaDxB7/kHSE6PAK+IytIa6ks3kBZn0A7pyuXC8GrwyfoNtZDSOc4sZzj2c3yT0KAJkyxmQksYXZOULC9DiMyaThoSXmzv/BI+x0Hel/oWahtvwioQTFUQEUwxiUUE+hxfpRaNHhNZMNwSQCUL7fHTTn6RYwKzPCAlhZ1fx+vao0pa9RpMje9cVwVTuZTXtGCKD6ER64dyFExp7ynOCQzbhD0UzRieydptp+hS9EtdhHkCc24V1YVN2FUWgZ1HNy4hiT2gSH0QwxUBkBBEMfzDFGCqIWjIGKAbGvBZ9NQtwiyUpOp9ePwUMZ2Gm7uwPQdL67dQWL2HhjWPU3pBWSUpyktaW9UTVHoKMmxk2iSZRbN2DP+ICFUVtEF18ATGZ3+EYwFTK8CNd2BvvKd0OHGIcP9ThARTrANGLYpTkEyu4sZdVNfv4ySZERFsl6CLgCBswZxfETCVzN9B06TuAsrW4enPgZ0PUDKPMbd+G72Nfx/9wiJMy0WaWkioeeDgS3NCMhoZmBLnbdZ2Y+jLhMPBtOfCigIUzT7c6BCd/U/Q/fQngNFCsVpAfaaEVi9Cp0EBLFeya6is3YY3v4V2YUXAIhmn/s7H6Dz7pQJTixuiaQrn78Kn3o2hGgFTexg8+2v0nv5SwEJp8zbmCRbLy2iZNbFHiBkO0YZ+pSGYeoHmkw/Q3n4gOg7nzrsobn4HRuWb6PuuAlMBzUD/CM1tlhsZwF37XVS3fh89ZxZRoQLT2pNCtGk6j3IYYLn5Afzdj7D7/Cn6LBK7/hvAxm3M1Kqotz9B+Mn/jYOjE4QEMFt/G3jjt2EWZqSArhO1UKI/EcHUpz9TYMpNMT8/A7dQwvFJG0GbpYRmYS+sYWb1Dhqz7yEuzKGa7MBpPkDjs3+DRMAUfcu+IQkXCkwtq04mZZh6GkzF0iRyLjIZq+K2tL0ox004nV0cPPkEMRkmx0NhdRO15U2pSzcorqFj1JDSyZFTspWgkPaldJDZ2Udj+yPEXMBYJsyNe2LcGdIw0p6VrFnHb6Ly/F+L71av3xHrhOje30NUvyOCIavxOQqP/wy9nUfwYh/m6jdgbnwPZrUG3ynAp3kl+xknfZq7hg1UQ2bz7ePk6QN0d7dFh2bQC2r9XSSzN9FzaVNhAv4LLKTHKLWfofXsIzT2CKYMYO0+rI234TBDLzaRxjQkjSSEWPH3YZw+xt4+jXabIkA3l5kldxtpaQW9mA77tBswYCYdeEYDdnSIqP0Mxu5DOPuP0TBYQ29DLAfMhXVU7ETVHjx4gMH+Z+ic7iIxi3CX78FZvQ+/dlPKYiW9A4QHT5V5qd+HVSyjtnwb3sJttNwldCnIF8YnRAkdWJ1d9Hc/RsTalokBm0zwyjrc2gJ6qYNebIlmlCaukgWtGX2OONmYxGhwIpUmSNJT00QvKxspwajYa1C8asCI2pLJV4kP0RIwxZB8AZjbQnX9LTEeDsHnrwo/uQRMcZSjHYKAKS7SDFXydOwqPh8OXYOp1wEWX3Gf12Dq6wWmaHzJoBJXOCJm5OQuqx3NzpHVYt2osA+PZoJ2gnjQRvvkEMnp50DvmRTnLdRXUJxZh00jQbOCQeKqqu/cL7VAtD5gkV4zgmMxGyuCNejhtBchYmZZqQarMgsv7iBp7SHYe4D4iEVAfcwur2Jm823E1TU0zVkR1aYiMFWEHOFS9ibAonsxBxHDUoNbnPIcFFip+c+AR3+EU5aaIJhiod3N92HTPiCJkdJdef+xZMMxzRlFFgReROXGbZSWtnDquwKmOs8+BAgaojbMuRXMb95DMncbTdE0mKoY8g6/89ewgl0UZhaR3Psh4soqCoUSxBSB5ANRlEmpPlkpAyZrDkoyF1eZTHnmYOfAjIqwwwAlq4dCeIju/kfoPCSYasLxLBRcE50etW0mO1KGhQAAIABJREFUUF6GuUpbiJuwqstoJGW4LLzc3UFv5xPRK3GFbC1toLz1DcRzdwRMURNVSVooMFzz7AP0GQ5MYngbtzG/9SaSMlPImWlVQcyQkICpFARTxYgg7AWaT/+tNvtMYAmY+jaM6vvoDxwBU5XwEQZP/wVaBFOxj+Lqb6O29XsYCJgqwzT2xBE6QRVVxFjpPkD3+cf4/MnnCMlCrH0f2LqLyuws6u0HCD75YxwdHapwx9ZvwXrjt5F6C6o0TtQS1szq7Z6BKTtBsVxAlFgIOyycrWoUVpYUu3rs3URsV1FLX8BqEEz9BVKCqcosyhvvobD2bfQdFvVeGjJTBgimmPhAlhcIhmCKXj+xuImXaXrbP8Dxs4eIdh+rZIm5BcyubkoINSgsgMGyKGEJIxOebcCOe2I3ETdeoEGbC4rPS2UpHVRYug3fW0CXQnuEsIMGSs//HL3HfyH1/Ny1N6S/RfXb0n/INpae/xitp58ov6r6PWDju5hbnIddKKDPCga8Qwa1RjFKFKDHDSRHn+Hk+WOEBBLlJZQ234O38ib63jL6jsqsLYQHqEeHsPjdJx+hf3oiomnr1vvwlu6obE4uHGhGycBb3EMlPIbV3MbOi22kbWbzVeEsbwiYYmJLP1UWAByHXJOWCCdS9697RNb6KezGPqLyOrD6FhwyX96s2G3OmAPYJ5+h+exjNAiYrBLKG+/Au/E2emSoUmrE2ohOdxG8oI3KgejJ7IVN1FbvIp6h3YS2vTBilMwBnMExBgefwWetv7YvwLq6tCr3LXWr8FMHoeGoa5REBBowK/mERT0VRQSsEWlEAvIpR0jJYiUWEoIpJjFIeS0DJk1mqdUiIzgEU2SmNlHJwBRLOpkKTKmyX8zi06FlqWtJ8bkK9UlSEevzXYOpV0QwX6GvXYOprx+YkuKgovfQTMnQ/Vw4f5XiTZNNsg3MjwlYfqWDoL2NlPXOZL4vw64uoFxbRqE0C8P24FNDwMdZnmn+pHJrEhp5BgNEjQZ6BABML55ZhMH6VWYEk2nOjW109x4jaZJa91BffwPFxS0JiURGAQkRBwFTJutiqJK+K2mKPlO4LRuOVxEaP4ghbBGBVT3cQfLwn6O5RzC1JGCKug7HLSiru94RgpNd9JjiT3F8sQKzNo/C3IqkU/dDE8V0gBbZneefipYM9RUBG/HsFlpWHQndupnBwyyx5x8CFLVz0Lv5PZizq6jW6nAcFl8mpmG9DEfYfw67HGzpCu9ze36BAyy9u4w5mNTemARTB+iNgCk1mNK+wgbcWamhRuaiMLOKxK2iF9sSmpQiw7sPVCYdS0wsrqOy9b6AwMAoSNJBNe3A6e6ju/0hBk+pCUvhbtzCAsFUaUHKyfTNEmLRsygwxaLDXtiC29tD4+kvlYcUQeBt1sr7FozaO+gPLLhGiIr/GIOn/xc6AqZ6KK/9Juo3fwdRYRZJoQwj3UOatsRHx0t8zLY+xen2AzzfppfUIrD1t4DNuyiUy6i3PoX/4F/h9HBfZaltfh/e3b+FoLgqehsyU5WkCae3iwMyU7RjoJ5JGALWj7SA2XW462+iOLsKs7KElrmA2CxgFvswmo9w+tlfqJBQeQbexrsor30TfWdZvJlkikr45BBM0Vgylv4eGgUl0h+m9fsoJh0RTvcOnqJPi4PGifg9OcurWFzbgFlZEHsR7s2ieaORIOq10Dvekb6YkM2yHbgLi6itvQFrbgN9ewbtlCxtAItgdudH6H72l0j7HVhrd4E3fhfJ7C0BluXgCOX9D9B89lBZSXirwNLbqC3XMVPyELkVhDaNJMmYRrCCFpyggdMnNJ08kCxZY34TsxvvwKzfRAMzSBwThmOgFh6h2N+Dv/sJTmihEEawaguY3XoHJt3vi4uywEgTZnSGsKIBqmkbRmsXz7YfI24dA+UaKmubKM3fRFJYxICeT6ny3XLNAAbrCjaeIOIzxXAbVyL1m3DX34Y9t4le6sKJephzI5gnj9HapnaLYMpDYeMtlFgAu7zGQKyE7+3+Cfz9p4h2aWpLZmxOAFX5xlsIWfqGGasshyO1QlsIT19gcLgDHO0rfd7MHKoLayhU6lIFgRpI4cYzHagshpjZF8FIYgxME77lwnILYkUThxSMc7FZQEJgRRDmmDCjDjzJIjxGc/cT+KyDynOpb6C0TtNOWquUkZgV+DKm6TAfmWwJ86kwYhbmk/KQlBBcg6mvEEp6xVO5BlNfLzClwmORdj1XXlBDw05OUNSEmIZk9tqS5jtQzub0ffH30aWrNL2ZmMpvezArM6hWZlDwiqJVSun/Y7GgcYogCTEI+hiEvsoMOjpRE1pxAVhkodFVlJiwx3Ih7X109j+HT3drAovZJVQW1mBVFmC4JbglimXJ4KSIkwRRFCGIYqnaHkkV+DJKswuwCmUZdHh6HARnWRPswb9A+wU9YxaB9fsobL4Lxy2KeSkHZAyaCHoNJHGI1CtJSYqEOi3LRRLFKCZ9GawVmOoCc6uoMww2s4kW9RbM4GGWZGdXhQz3P1Fhv8qiCGG9+gKKBGkEXaKfcmUSJSvhB6GUexE/HMeGW59BeXYVrbgu5WcqRhfFIZj6MYCWEujy3tg1YG4DhRtvw53bQigDLyckgw5dcHv76Ow8hC96pRRYWkN1632kc7dUrUNY4qbt9A7R2f4l/KcPVJLR5h0sbLI23wK6RkVK+cTU2IhmLYWHHjx66/QOcPr0I8RsFwprb70Db+MbMGpvoh9QgB6i6j/B4Mkfo0ffnrADb+VbqG/+pojbTbZJegSkLcmISv02nOOHaO09Q+e4BRTXgdu/Bdy4DcsrYqb1GfwH/68KOXO6WP8Wqnd/gB7LyVhV2GFTwJRLMPVQh/ky4Ek9n1MD1u6htn4faXEOkc26bGXpBzUcIm0+RuPxXykwRR+kjXdQXXsfA4e6mjmZOOngT6dsgqk0VRoSgimpIygmmDy1CFbaRyWlaeQBOntPEHMSZ+3EShmlpUVhOowCy5KQzaJM0Ue3eYIexe8UPjPUPlOX8FJ56Sbi0iK6KKNNwGGyvE4Tzs5PMHj8E1XPcvU2zLu/jbR+EylclJmZ1/xMwFyDCQphSSwBULawUDThzCzCrs4hthz0+n30m4eIOieIadZJYOCVUFm+g/LKPcTlVTTSioTMbPTg9PZgtnbRf/EI/YNtGI6LWZazWb0rWXmBXVO+dWkKiwupmK3cQ9raVz5eTDAoVzCzvIbi3AYSdx6hNQefNgW0wE37CHt7GLAKAS1ZBjRWLYlZrbd6D6iypIsjjNesFSA9fozO7qcIaHJqe7DXbqO0eg9RZQ2sThmlMSpJB2i+QIfAlmWXCK6LdRQ234bFRUhxVrNMZNIGSPtNRKfPEVLPySLRfMZrc3CqdTjFCmyvBJuVDWgnEIaIowBx6CMOBkijEKEUZV6GXaqKqioO+MRTJ1pAECm9qmXbMFgJgcA7PkFz5wECjh8M89U3RCdnF2aHPlMKTGmDVwFTuhQTBeg6m0+UW6KLHfOaUHvvOsz3isDndXztGkx9vcAUixCzXhtDYBLhZ2huGOpT7I8YbFJ5ZMQw6Wiu1mBSdDTqPsOAmod2B/DpmUK9qwPHtuF5BQFSCRNyDGDA9Gz63XBVSbDAQqXURdTXYC1uwqouSu1cOYPBKaLmPjrHu0g56XDU4GTDQZQp9NWK0OkcvAigkoj7JjujsqrES2fpBrzqrGS9+AQPlotatI/44b9El2VDmAl14x68zXdgcb9M5098WT0bCVOdE0S2i8guKE0RswfDgQZTDwGWTSF7NbeC2uY9pLMbaIsBIgX1BkpRU4SwIUMEDZpZ0pndlYnJpUjaZvu4IkZPUkP8uQICwT4BawxUKphfXUN15Q6ex0siVC8bPQWm9j5Gj2E+poWHut2rKyjcuIfiyj0E3hJ6dJFmiJBhG/rG9w7Q3n2ESMKTCkyVN9+BQeBFMGVY4mJNdq69/QmiZ58q1pFhvo27MMpz6BklaYuY+hoNpgoEEzSO7B+hQTZrhwWSAdy8D2fjPRgzdxHQQovSWX8b/ud/Cp/FhIMWULsFd/E+AhaVLpThognL6KEXp0iZEdbcVkaVDIfM3ALWvwcs3gDcAqo07XzwZ4gp6GYmE2vu3fkOWpWbSOwazAxMdV/gSJipT3VIJAVKdaC6hML6fXjLdzBg4ViGLhMbDn3W0xMk7SdoShbgtmRxGev3Mbv2DkJnHj4ZSPYQAVM+HCPUYIpZo1lSBcEAmQOiLl9poMIW4uYeugwd0p2e9861YdTndc1GSxickDXnWBaJiw727Sp9kZZQW1gTV/OBVUMvLSjxMz3X2Nde/AIRCzX3OsDqTZh3flMMWwnsvKiJerAHo3uC9uELtJtMLCmJOadp+bArddiVWcSWC59ebW1myrUAWl2USvDmlyQMalbXhblhKKwQHSBpPcHg8JkAI5qFMouU9gHl+hKc2TX0CePFENRWjvkEU0mIQtyX+9tpHwH9JuBYsGdm4c2swigtwpvZhB9zkWEjjXroNraVfxozIQlMZtdEi2XOriF0Z5HQVy4ZoMjC2I2naPPZJJPkFGDfuIPSym2ExUUMRJTN54jhuxMER8/Q44KNmaMcqObWgcVNFOdvIOGzL8yjGiOdwXMkRx+iSwNf1mskWGaok75TXlH6pMqE5KKTdhW8L3wT/C0By+/Cqc1pMBXDlqSbothekWm3HBuGGOAym6+Bxu4DRCyUzPGkTgb1HmxeK4pImVVLAbhQ81n2qAZTAqQYTlRgPpHF8jWYeh1457Xu8xpMff3AFBknBaRUmI/aKUb8uVoybUe0DgKCTFYXscTJII252qZ7Uwthr4V+qwG0TtTgy1U0dVLUW0muLt8jGYWynDIVOCrU4M7dgFtfQ2hXEUY0BWDoKJByM3H3BN3TQ8StpipqSoEuJ3EximaITAs+RRQlwig1wM2vwLqxhdLsohQuFTBluKgmRwge/Qn8HYaNapJmXti8D8stIyWoCQPYZgrbVoYRkWkjZKqzNj60oy5KZKbIvkiG00BSrkubd2HVNyUMRj0Xz41FUpnJlTR2EZ4+Q5up+aI/46DHtqE+jReis3x4QIYQ2Db0pqnOYGV5Gd7KG9ixbyJMbRSNHrzwCP0XH2NAgICOMvlkfcP5Tcww42f+NtrmDEJ6AIkxaB/ltAe7f4Qm9TpMc2c7Lq7C27wPu74hmg/ed5aFMfonUkIEz+gIbijB98ZtmKU6+obHCooSClNgirliPpxYbdd5RpD5WD0EW2/B2rgvtQtjWkwQ1Pm7GDz+cyTigN4GyOQVlyD0IZk61kJjaQxmYBJEBU2gWJRQKubfAJbeUUAoBbzONgYP/xJgoWP2t7U3UL/9DTQrW0jIOgmYasOlweOnvwBYL06sJwi2lwTEl268BXNuA52U2WwlGFECj0WO0wbC9jY6j1kaZVuYE9x4EzNr9xHZs4ismnS3mGDK8GExfCgZpKPmtDTM1P2T55f0wXLgrt9E3NpD7+gZ0tMD9czwQWGyg83+QHqL3+cCwJHJ2ltcRWVuGV5tEaFVlrJKPhVIEk5UPlPpiw8B1uYjAGMR49sMK6+Jt5sddTCHBoqpj37jCAeHbaATA709IGyofih9Uet3ZA2VAB5ZkXnMzq/ALi+J4H1A+xN7BqXeZxjs/BjJc5qJNpRpK1ks9t1CFSjMKOaZ2YTitcSYU6TeHE9ilgrygYRgOdQFi5eA2gqWN9+Hzzp5sBEFXfRZbeDwcyA8AWqrYGkVp06DzxkBr3CKkiFs9E9hS21JMsLPZeFibt6VrEkWpw6oT3LKYrPgRS2kzRfoH20joM6rN5A+gNVbKNy4LeWnAlmbWXBdW3R0TueXOD4+RMDCz1wMSsKAKZ5aw7FJRo4zI0352dsEVr4HZ3YBtmEgCkI4LLfjlOBHhsgQCKYkKSNloekmGjsPkew91mDqBiy61hdmQS44NUoIqfEcMlM61C9hRktCiAYTeyQYfQ2mXivoeV07/3UGU1x5TfSSGrdAEK+o8Vurj8Z8Lixx3pHHf0YjPJopKgF0BqbOJN1DywWtj5EyyGJpTnBCL5c+rDSEyRXYoI2420DI1SkNAiVtXFsY8PQ5MXj0E1KeQvOVujAcoeg1Kgi44pTB3IRNMJUGcMj8BF0E/TYG3TbAEBgBCQdumcwp4GaBOFtR7zaz72ZEg+GWZ2F6FYSgJkmlLVv+MYy9nyNiaJIhkpllWAsbcIsUvKqJTOYRMnUc9DjxZqAnDeFEXThhG37jAPHxvjKVrM6huLwBg+EGuyqrababkwxQSHoiqmfR2v7RY0SDLvr9PkKu/kMOgII01dhLUMUJtVCCV6qgWCyjWCyKOPm0ekfOj9oYq3eAtPUc4SlX1IfSDja9gxY2UJjfQFRaQdfi9TAbimLULqoMyfhNtPafIdp/piZqsneLmzCqi4gJFk0bhdRH0j2WcA1O6MVFf6clFBdXpTBsYHoImIkoYRvVr3ivrKiPpHeKkHXSBCD0gBt3YK/cQjJzAwnBbBzC7B/A3PsIEQ0X+yzcW1RGidJmBJW8r3RsZlyZNGUKq1yBU11CXNtAWNmQyVCyolo7SFkzjT5RSQB7eQMzN+7itLyCxCnBSHpwB6cwWnsYcDI+VUWMBbDMLsNb2JCSK2GJeqUiwMknCFG1UnhWF73mc3R3HkiBaxbcJviaWXmDOYlSqJa4neylYYSSxGFqaxEBABk4ycAy+2oSwjYCFMkn+Q2gs4+wdYSoc4oeZ22RvRBE0Q3bEjbMrtTgFGsozy6KTi0yiwIehEmUNrNhmjESgpmDhwCvk15U1Xlg5Q3YM6sitreMEFV0pQwPw6dtP5FoFbWJ6LDGpF6IEPQQGPB6HRfF+hwsx4PlVkSYT7NSXgFQRLH/CcIn/xoRvaIIjFiyhW3LZ5D+W5KNp815h2OXHg/IvMo9JlNNZ3bWZOR99yQcvvrWDxCmJfSCFD2yZLQxCChs74terLJ4R+pEMuScSkiV5p5kvfoARfvHuwD1lrYjzLFTX0Hk1qiCkrI5Jhc6aR/24ARRax/d5qmSHjDcV64D9WUY1QWYbln6OuUExeQAdewgCPro9wfokkHmOwgUk0xGSuzjRxaQWdUoFt9eeB+maQvzziHUkjGG99GR0jBsDwrW7aQHo38sbDbBnowLc2tSKcBm/UqTNSqpr8tsD3gjdSkZCSsz03kETEmZmfHM1DjWSuq1TvI+yAkT0iZkute1NYK02689mMoBRHkdSxlv5oGpCUArx8Mq77gaPul8OGXcKUBC8uMyI9HRY2cdXYo+UeBEqKLe8UDKfKRBB2nYk4w0iqmjNEHIfZJ5cApSb881HHipJeVlIuoGMh1OVsaGgzOLjaahCrtFfcQB3xx0ByJK5aQjz6tk7lkwbFfeLI+RWp6UoeGKlc7rkmFHZ2eKO/vbCAYDDGILpleDXarLCjFiunImxBebAn39MknyBkVw04HoqlK/A7/TRBIOYBer8GrzMljL4K4BIevssWYdDS252nSTHuKwj8APEFBXwUlTO8+rLEqyfjZs24VlFyQMyN8Dp4JjzAiwMZOeADMnOJVVuOG3JNTpFDwY5XmkpTkMbBZtLSOVWmtkAzooMZMy6iHuNRD1mor0oCN8cRaxW0XE1axli/2FFfUQdk4w6LaQcFVeqqJYmUHqFDFITCljIZOXgp2in7OSAGbUQ+J3kfi8zhCWW5Usz35lTjA175cTd1E83YbRPkTZ6KNv2ejbDOeQDbXgMbMqSRDQLsKyUKA9j1MQIX1QmEPfXVAgIoxQiLtw+8dyTWbYh+1VYNfqOGKZE8cTkOMlfTj9U6RdZoOdIo1D2I4jvkBGqY6oyPaqqjJHzF8PI/pSS6gxCtgGh0jiASy6UxdqcLw5yTLjW8CUJFaocjr0D+N9lHR0lcs1AsR1HUODfZrhqA4KYRO234IZdtBIbHQlPEPGl1lgBgounxVqu8rCRrEwLt+qf1Fbpdhey2JKfV80QGn7SOpdSvIFXeNLdfgR+2+MEm1JWDA47ou+MIhTFMKG1JDz40QK58a0CHFc2A6fJV0mRUxmi0issoA5CblSh9X/COHjf4Vg57lov8r1edFKUgdEWZPhlASky+JCBeXFD44jS0pHfMOWTL00bCAKWmiR2WbMq7aCxVvfkIy1MHUQ+H1EfhtW2kORTuc0InXnpXwVferE5FTag2LvAG7UFoAaUztmWXC4qCrOiCFqIqJ2bhPA44KN2bhBE0nAPusjoncTw+9eTdg1WiuwIgRDgG7axJzRFIE+NZpk0aMoRszC3HGMJKYEIoVppLIOcKg1pWbUSMW7qusuKxClR1fauNDBnO9Q9xWOvCI1oOVK0IQRNOGT7STT59bgSEFsSg7YrrrQMQtTi9eUMl9WVgsZmNKaqnGBPrKpYyaIVwJTOSDtGkxNByWHW12DqekMP78sMDVkmvSkrtRRCthJqG/I1Yx2DP34CdlDwKHMMgl8yCZxYqUugvQyJ1uZR6k8oBsw7QpMGyYzTiIOJuTFVBhNlUbQE5DQ58rZl1obumezOAQ1WzZTwbmSFTClWTLTFDDAt89IAgdAuqFbBFfcUu3XxQCVtCFhylhSmV3JxGHGU5yyELMKc3KiVH4xOlQpbBw9cgJJ8aeGgvoPTn4pQaLtSUYc08tT7THEgr1yrvTtYQsIaEjFOVyJlZWnEAXPsqCU/7EsibaoSJU/Fs+JkVaJ/oGTgA8vZTjAF7G+7MO0EFo8B8rBWXSaq3WaMBJE9mHFBHSBZGS6Jo8PBDFBbkGVtiEzYZgoWMxgSkQkHEe+hH45uVLbFSYGBlyAk+2i1osAmQkMCbM9CQIi2CzaTAAEA0E/Fq+xFjUl1LKZBhwzxWyvDTdooWwGGNhA31bFtQmmioxYJgZCi3ecfjzsIxbY6gTcA67Kea6swWYRIIRwklAMVzl40+W+RXaPdf7MBCUjRoFgKGIhbfaZRIS+DGsSsLHAMt3cVY0iG1acwg0CxGkXphXAcSKYosJNEcfMdHOljEwCWn8oMEVzVYIVCr25D95reQvZwydDh9BkwiczE4rtAUOvJZbvNgI0Ug99w5UkD9EMSqkkTpE81wIGRhEJWRudUKA6jAp5S/ZfmopujYCZSSXsg4FVEgBBzaAUHieQY6UBmXz57NC2gQa6PqJEbGLVAko/S7IPEmoCiDRo0dfI66wNGGr+YwQ7L4DVG1jbugO3SFsBahTZXx3t8ab6t4w1AqiYn2DDNgpw0IGdthD0T7C9/QhpkyVr1jG7+ibgMJmDuj9lJOqYATwnwiD10I6YferKW4VSeQya90YokimkA7owXbQGKCAyHQQCMtgvqPcji0VwyeQBCumVFpTjiTjRy5PrqMxhYdcc2HGMEsOTQwCi+oUa8VPx0RKwSFsEQwoCCWlOgNWzLLTojSf3lmMH+4d2TOcdtxm6IzPLwSuQRRsLn3NEYZ/uGA4Mk0kyBTH7TKSUDMdHMePQYEqPy1KA2xGmVUZzYabGQKZrMHVFxPMaN78GU18vMCULmaw0Df1PNK+bDREvhxZHrk/Ca9kEwUmCEyqBhjbRlK+SwVIsl9Jkccjias2CLeaVCrxx+hHPpWw1nwE5oTTUm/sV6EUhvGSuULmpRZcCKLSLO1kTi0WVbQnvkaniFlL7il4vYUN0C6bJKd8SnYuAL0NgknxXsVIZxNEmmhwoORmL6DgRYEAsyWui5kEKOTMzb2jYKCWjlcCfUFAGcmpHeLK6jISCrqrOnVR3zzy+RBSm31IjQhXOlfYlaJXgpbSHCsUy0ETQyLpgnATosaUK75I5IUtGgOtagGtRuA/4USTMAcEkRfyqsk8qAmweh8yi8utS2i7eH0breB8tsoACpnje6j5wErdkVW4IpCDySl0XLZe14VTtMV7/zCCAG3bhJH0M7Bh9R00qAqYCC05sCZNJlkRNv6peZPaWvintpa7YoUWPhNsEIqDvEiCLWRcchkCZNKEBn3gAsa0YwiU05XGFDVUA1o0tcZqPGC6yI1guXfQJpGLpboZMVGQwlbu0YgcIXnjvmE7PhYK6RwRECgzbStskk7i+13EPFgXTaV8qC3SlJp8nGY8CDlksN02lUA2LH6esVUggJcBPF9CVRAlO7jYYGGf9R9aJ43FjYZpM8UAi86tS6JWzukWoYPAdCbBnNmwGruSKCGDlebVgF8qICeqzGnnskxIyNzEXfIrWg/8H0YtDYHULC3feglWcRciED1pvaL2YdHUNOIZDAgowUzLUbRTtHsL+EbY//RA4aYreq7b+ttRXTFng3KCtQggTAwFUYepKph9DqRKe1vpOVauTCjGOEYoBI8CmNYow07JYc2ASkGS2BdLCoQBNLtoyWQIF4aq/8XlWtUTN2ILtZ47AWZFvDRAlyYAAKbMHVrXysusObSDg7dPPMO0S+LyokYwPZVnVY+Sqifc+JpiiKs5HYlkIZCHmKNf0rMC2HkNSqS6Rhfl4fhpMCYPIc9CF4C+b96/B1GtEQ1fc9TWY+nqBKWFgJESYrVxG4tUSQhtyJmearawQIENrDh/us7IuEvbRKzJ51oXcUZO97EnmEsU2GNROcQCScjAKHCmwRQpGrzh1xpiCW6pkjMjDuHrWIIQrvDNIxoPSVZzsEu0GFCkiZ0XmigZ2YQ8GPX4Y0pAT4orckqw6AUR6olRtokxNZaAVporFbdX5EkgRPEg6PLPPJDtHoIhmhNQ5E0IyEApm12VgiuCIjIZct/aHkT3ptqJ2YzhxsQwHKSGm30dIZSDOjEoVs8U2HoZlee0MV3CVLfE8dX+VG7M6J3VjVGYTAafcfTFs5CQQC+NGawhepJTkEcDBfapW4XbDmo+ZNkKAlZqMLZbuYbvbFloe74eezGILTj+BywLKqY+eG2LgkkHgJG3DCVw4MU0QE0muymw6mBWqiFBO0qofCZuitScsmcTzjiludgntqkTFAAAgAElEQVSk9X1VBl5yj0XRqMsMqcQIoQ10coR6BJzIgU0zRStGbISIWNZFgDsbiKVzKe6lDo0LD12Dl0BK2Cv2Z4ZXyBoOBBTxrnDSp9Ys1iV7ZMGQMkztw4x7koUWuTMSUiKDaCd9FdrmaTO7jqEmYRqzMjXUVamqAgwhR6myYnCp0xNgGcszGZPhYyjd5rGV5YIKB5HJIIc60NovT024eqIn0JAQDUGzq8CUAChJ8FBVBnh/a8ETnLIW4N4psLwJe+OeJClQB0lMQAZQwl4CKjTnrToa0qQAJC6ctImixdDwEY4efwScnEq2ZnnrPcnITKyq9AEB9kxySAcSTjWlSLgyGuZznsEWgd4Ez+xu0kcSxWSKPqsg987m40agbnJ7xdCp+xHAILPOpY/sgKBZMedkrZEUYCYEzHotpLWj2bWxzfmz7E/GuowpYgQ5RuooL6gsW1j6awamWA9wZBFGQ1szHoh0IiaYl3GWNupk1wgguZjhAoLOWQRTGWAaBVMMafKcrsHUFWHNl7P5NZj6uoEpIoIMTGkgpcXmmSXC+Z6UXZ+CL+dqAur6fpx8uSpVpTEMldRHgkp2r1Z0ESd8h4ObZrP0alyt68hKFBBL/TrN1IhBMHUWisWgCFpghy7ULABAQitZMWUVrhDLATHzNGDQXZzXqpkhW0JUZJsiYacIqBIaaAqrI7EFGYhk5UqmhtdkVxSgiCMFOjQIlcsSEDf0Yh+GAGSAFf8uDpgcpDWQkkGOI7vKfDQ1YyTEQzZTa+CqbpGyHJTPBNgRUFoQIEEGSZ8PAQcnPYKhkLYRbEd62HCcFeCbCNvkOK6wEjGF8BSaEzTJvVJcoXzPVCAkA06cZMlGERCrWYWfEWzp+yQYhnUOY1SjROQbzRJDrroGWWACXYgDPnnAnusjKegaiPxyUIQdOWryIeCUbE3VL4WFouZHjp+IJxLT1zlRyvnodHTTU4ycsJ5EZKLZycCpNMKQGWQNQZmICGjpPk4wR1BUYPJBgoiTrFBSmvWMCQ5UX5ZWktpnKoQJZgTyOJJ00EMhYYIGQZktYbrQKCvBvc0Jme1LBqIPMxkg4WdknaKOACqHjImcuofAKiKMR0KFknzRhx134SU9+Aa1TCUGX0VrZUuJJT4LGftGxjTTFek6mUkXZtpFYs0B5oxYN0hNPl6v9EkFrql/ytrOICvLMDszeeMIXvgCnb2P4LMWZH1VnORRXgBYY5EUpmZrxPQ3Y2B13zXSIkwUYSen8jbpq7T/BGCWXG1BTGcjoyq6KQWo2eCBAFW2PZ/+s6QZrW8citz1zVEYWj8rLHJpwwwT2H6I1HHlndC6RaR/GUAdSKiVWnrxghfLEo4hyrFchYPP1pVnSgCOMcp3TS2vRosEa7mAmMWSJQ1kcSbMFBczkszBBBCyl/paRUzP+qUDqdMZccwQ13TeRyXql0WRjEvMisxCeRfBFJ9f3tPrMN+Xg4iucNRrMPU1A1NZqG44AIwU55ThSmkdLgVUQt9zYtLu6ZoRUmhFC2QzoovaDhkERaKL0LQQyQTLsIbS/lBvpY7EiYxeRtQ6KBNRRZCpOnxiUyDAREbBYRqymkBUsU8hHSweiREmFdYSd3FmGzFsJSnagYTsyEVx5c3JV8J0ovXgaTBEx5VqADv1BWQNOOmZ1CLw0NrhWBg4NWBm538WJlXXwxISNptKGS5ojQ1X0BEMGQhVu58RgULLCBtCzY2YWIqujG2tiiQLSCBrIFQdwQQn/hCuwRAk2aVQgOSA4SUp9pxp4DLKUIXCJAR3MfmBIIkAT1ADxbW6Xwyjn5w8MiJNabvOgK8hzEXFp+YqRrvMMIYOUYlIypGwG1foQaEPFOiTxf7iAH5Z1Ra0aUzFdtIUg9xXhj66Ahol4ZuMCyd7JTjUoQ4KwVV7i1CdAG2YUaZDp4Iq2VZ8+zDBNwFzitQvghN97BogfqHZrGKmyLrpqDXBIr9rpIoBy9hdgilhMNqSwVlMutK/6Crum2X0acUhNfD4PRUW4jUJy0TmidvGBDn0GhqI7obMVGB5WrejbQsYgmRSAY+TdNE1qvDJehqWZBQSTFFDlYWRBgTybCcxiWVfIwvThpm0kRhL4q4vdSiZSZmFjDLwyP6lFwku90sBf0yBNIufnyLq76OdFMTQlaJweHNAoaJ8mLJC5C8xr+x3fH7LsJMTmOERPKuN2D9Gv+/D9Wowi0tSg04AqITgVSCb94zharJ+Z3yXAlOjvysncrWgUsy7rosXhCiFEUKGthk643PB8SBb1EgNUWYSK/ZXRpdEs7eyIsxsD2QAGHmP/q7ngOGwyWPz/vK+E7xz3InEt48LQ4IpSSoQ9lozgDwfDagYRmZJGBXJU3IEk9pMAikm6phcjHG/+oEchvkIhK/B1BXgzJe76SiYMn7w353NwlloSE+WqrsNK9LKz+dhyMvT+NnOFMV+OWMy2qmnbIvsQJOsDl46hSz7bcxx83DWhGw+MyfTb5h1Nu5yc44r274U5lMrLHkQL91WD0wimTrL+suCWhqJnOl9NCOVKYC4QOOKjJkznKEU86O0ReruccdKe8TwhAyUZJeycCIHd4cmm+d1TVm4j2EwdVlqEM0IMSVG1QOraK3Uao6ZN2RXCKaU3xYHV76yoCNXkap+YcSVoUUxqAIiciwhaHQYM+vXeg8ZuBJ4KfMuB2gyHVqkbJKqV6EBuT65JMX2GMI1KO0KdR8pBfyZOD3TU4ngTce9OLBqNklW1lkIUgTEGkjJaerv6+PJ/ZdGImDQE4RMQqpcj6y4MzBFgCUhPr2fDAYqvfSQweFE5EQsH5QgdEkrUi/l0LgLoIBEMshjJEyNt8mWaAAeMa2eLIICnAqgaX2Z6MQo5lf9ksJcKSskBCiPYcIknSMeTeruKVCvBf1Zm0kxX80IMpxG0KzDx2moNCkSUWFHlWYj3SbOipoNVOyUcBAZjhM8S58shgAZ4mMmp0o8YICVxY9jqyTcmoBg6cvciQ4jykSqwn9SckXk94l6TgiGdIaoekBCdYyUCxAffkoxNsGqesKUS1wKMklKMaNKFilAzfurgKlJGwxUAdCslABLM6USPtKLA52YwP4uqjaGmJm1FvMcB3IesvCxiyrpgeEqWiNISSdejwYfQ7Zbs6q8x6kLI+0BrEdnh7DNULRepl0QfSHDlxGBQZZNq3WSwo4x+WQ4Y5wlzchyRUK5ahwRllwYamLiGEaciLKNgXv2n+G+pV20XklqiTKUz36mQvbSokJJZovNTDOV3Ud+dsbavzQUEwTFyvdJpXBwwcfkBTXeiDddZpGS6RAzEC9UnAj0tF6N4VNTTITFTkIkA9kDyCNnfV65zssCc8xL4OIY0koe5zx7g5zt1PA5ek4vn8D4zTOQOuX8PeVmMu5K1re+j0P9sB4D9Ox0NsSfz4TMEMzl16X/erZaPn+WQ33d2Z/Tv/ovzkZZ8wf/zbn9Ks2CfpjkxM86n1TSHoVTunNlC4wzKV9mIZCFmbJBfXTWV/ljU70udJ5sUFHzRD7rlJ3ruOPmba+aZfz+FTC4/DXpuHn7vYBgRw6gYUDecYdgJtvswvmPuR7Vn1QYJrt7ag9n3UXE4UOm5+y0BH6JzcJlbTXp6dZHy5icbLeXbTa6e/lcszkX2iOvR7y025fa6/w1j++vlx1l3JFfvhjxP5ryNanPj+2TWk90vn9d1j8unu+rXNdwtTP2gTi/l1e7S2fj3Ohi7VX6lDoNGcM0YFY97Wzbs/ErA91qElO6Gr5HR7+XjzkMq448J+cZ47NrHP6kd6OK3Iw+afrZzrL3RsNjF1p09P6ftY/aXjJSBSyNgoiRth4+K5e0oYpXjzzzWlOlzzM7w/MJMOqvxA5kPi++XuVOqUdZgeDRfas7wPlf6Z0uf2Ws1Ksc6cIeuIlaK+nX6D64WBw3X+nvDb9+SV8+147Z/vX35Lg5c+EkL6hh8sDLLTLUhI1prelL0Yz2i5zb8Sv+SBWHpkfX2cJzGLKVhamkoQ7ZSFlIDWMR51ZVL5M9I9u9ZN4l91ZpEUdfyV/9VyO99Pv//bAnjD5uZ5PmyAM0kvGhdqjQtexATjobhM7/Pjz46MQ9qYPk3YTXCKYmgpqvFJhSjaTMQC+fjCYBQLXZuIksm20vvxlkGMZZoIpO5VIw9YpP16Wg5hW3ndLPS/aea6w66fh5gCB/23xD1wnbTlhAjNtahpzxXUfrWCZd85Sf50wAU+7xlTbLmzzO7UCzWooUGGEGcnBk3sR1li13+WlKxuWUr9wFYGZLMm7feX1HFTac6qxEonYJmHqVnampcPxxqcUb/9LVF17lQC99h0zh+A3Hgym9TW5T5bBLOsFm7JEn3YO8407Y9msHpjjjJKOkju4pQ4YqA1NsTb2gyFxNU0oL1Jw12r8y/KLaX28joOz8HVHE0vk/puc0U9/7RyOwOkN0GSWpRLhKQ5JlY40gUtE6KEfq7H6+dF/HDj4jKeVftONfg6lzLfZawVTObKtE7JffPFkRXAWYfB3B1JSghi2Y+Vh90UdBbTvNVjpq+GsGpiaBmqwlh+yI+kHp+XIXHjrUOuZW5B53yH5Ndx/HM9eaVcubUF8TmFLJk9MBsSGAHdMc12DqQsP8WoEpRR9e1AgPF4bjQDifXUZiE5XlO3zOc8bOUZClIjTKMPrc68f/6cio8N3/SUFmQW9ZllWWyaSM7hT3mf2bfYcnl4lHL/b6i3f3krstQCzTvXzBQeQaTP07A1PUBI1jrlR49RpMDVvgCoxYnt7uCz4dr/z1L5uZeuUT/RV9UXDjKzJil4MppU+77CVtmQMeJoOp6ZmpvOZRhrk538gD4ldgpq7B1CVz4rj7cM1MfYEnnChd1ziUrS524NHfL3yWMunmPJg6v/0F1uncvgnfXgZT6U/+4SiY+p+zBOIRQEXwpMWlQyClBLkKVGVkVpatNNoWI8yV/Dl7mC/0JPHh0AVDv0BTql2e39evUjN1HeYbvRnKuHPcS0J812Bq2DwieJ/ydZVtpw3FyJOae8rj7++Ul3l+symJi6scm931VUJ9QzClxxuVaXpmP/HSOQi7lA+IsmjDpWBsWhZnEojTQ/C4NssLpyl/kelu0jWYugZTV3lOx086sSqyLjhkBEyNaLvPkqsugilTg6nRQe8i+Br5/VxUhmBKZ0SPnFzy038wAqa+/z+MhPmyb404Pw9FWfqpPPd75gszBkwNn8OsGOPog6nclKd6XYOpc8322sJ8sgzPAVO52YtX1B99DcN84kI+5WtaEbma66eb8PL1UnqgmjKEOGUzvPbNVJmUyYe5CKakNcSva3yDTLoPece9imYqF/BMYOJyz/kqYEqmkFdo6LEob/y212G+C432axTmE0JHwNRIUsUFF4KhEPQCGFLC7pFIiyTUjb7OEu7U3zPBOn8UZ8WXkuain/znZ2BqNJtPCcgzp9rsMOpvioK4ILA4Jyi/CKjOJX6dy6BRsCwzcZs8sL30jWsw9e8OTIlXUs4rb7L9NdNM0TNrmpeMhVdoq0mT+NT3L4d5nOY6vxLbvGKY77zwXLPreczUJIZownGnLzg7KRNsfHrJRCB+RTA1NaulYqZju8s1mPp1B1OMmrF/aDwyCqYyADX8V4OiIXahjYZuv5fUSEMIpYNvZ0J3VQisB4PmqyMv/8f/9RmYKv3Wf6YWYZSZSwkv+n2oOl80KGNNR9FGmS4s24NNfxK6z8R0HtahP+4hioBIl3RwHFh0bo5CKXEh/kMs8mk74isUhiFicZTOgdQ5K0BpwoufDyf1/KX00HNm7Ipo5IPMw2pk3y97Z519P9caYQTkXn7onPMWr8W8FfFZe2TtkjWPKNymVShzO5YoGffK8fi6KkBQvlpjXpemGZ99l8afea/c0EYeqNG+PuP2Pa3uKWur3HX8tCLiSQhGSnJM+tLfoM8nAYQpWb5JLXTBVOalr+dlik3UPeX0WWGH8q4pv9O9Eot36bVPOm5Og42yh9mzem7BkHPOrFjIsjbjx6xscn35G8MCzyNYLjuu/JsX9RZ/10lM3OWfq2DPeQvh0bNTlhtj9n0BpKtb/QrZp5l+MK8txQMtb6KcdL2TnoopPpfJP8sGyTww9QDG0+HYL3gkFgNoJvYkrB7BUlWOA6dcRNDtAL6vqoo42ldMPOV032BZLFbJIG5hzSUxtg1QK/aQRi0EQSjVHTgdBH/9j87A1H/y3/7jNI5idHp9HByc4MXuEU6O2wgiGqkVUSnPS/HOMDTR70WIfNJsNhy3iJDGdI6BcrkM27LlIL3eQKrFy4k5LmyWk2Cdt4hlL5T7b0zDPhr+OVOCqQl0e+5EOsF489zAMwRTig5UnhXjX5PB1JSzloCpHA8rMa7TqPrCvzznqaWtrwCmcgetaUGc2D3QRTwHTI27ERPaalKmUC5DNKHfTRuqk6FSasSMu149QI5r7Ku28xRj2td2kwkTU/4TPuVVy4Q3zkRE7TOXbZlkb5AzNkwEUxNAzbTskvhETQQXlx9cYiH6+c7Awauyr+KrlQumxo/B54+rTmAUTOVmc17peidbMuQMdyNdVlc8eAlMXX7Ngkty7hEB/lcOTAmiJdmTsVK6D2UnmrnTRyRrLFhSxorWwAYcz8Eg6AOeA4e1QaMISbst5sB2rQrXdTHo91S5M12rkgtkHsqGDzvexcq8h62tTSyvrKBULOF//C//ozMw9SBIZRwnBnryZAc/+ckH+NGP/hqPHm3jtDFAFDlI6ZoLD4bpwWKhT7sAkw7Tjol2v4M+C18mKayZOmozs2L0OPBDBH4Ih4VyWU9NqmFYsOjwy0pEcRcxyzRMMUFM0i78SsDUBSClypDkchrazfvyoytGLOdBzpsQFRU3fo1wBTCVN0Ao5/U8lmeCQPmqk/yU4CJXzJ35Bo1rTSm2NuY1wW3/SwNTVxC+T+2rMCWuOLfZlGuLKx160gQ/wRF6+mPT42bM2MBJe9Jxp2QmvywwRRDyqgDoYqtkdRUVmFELiVfd1zWY0guvIbjg73+TwJSu45klRg2ZOHXBLH7NbyRRpMqVSWUOOtkbMB0Lg3SApN0ACLaqFRTLJfh+D0njBLAteLUqgkEPSchapKzHruqq2hjgP/4Pv4d331rHe+++i7UbC6zVjjcrIzPoQZqKSUH2Om6nePL0BZ7vHKHVCtDtJvjFLz7GLz54gOOTNmypW2VLfaaOH8ApFlGdmZFwXqfbR6/vwzAduAWeZAyDYUHWNRKrKj05E1BJTS+WRhg/cY3/KF8IeiUwpTdWcFOvJvW/xOmvi5nKnYi/qmBqElia9HnOjcpnpvSAMa7rXAFc5HljXQXE5/ZJThdXNTiddpa/wj2a9pCy3ZcBpLJukxv2ek2hi6sIwScxU3n3kOGNSQBy3HOkw0/T3OcvFUxJbb0v/rpmps632VeTmSJUYmhupIapPM/aeyqOkEYs85RKdR8VAdchVDNFagUwrBS2GE4niEJfSgbN1MpIkxCtxgkqZQ/ra0t46817uH//HjbX1zFbdXF33cPiLOCOrLdn9cQthznqtqVUZEJ3UNMRTZQmj8CST/sHQKsVotsPMQhi7B+c4Oe/+AA//snPMEhM+ImF45OGgCjTcmG7RSla64cpLIc/W4hSVZ8rSViTyYAhByA0yen0E1icqVmASQxR1p8uACkej2ecJxS9SpiP6HfsDDMhvMiBa9owX95xWRLmrPDuJYPTpIl40udTgqmJ8/AEvd24w8o0egVm6osP32oLmbPywNSkdpz0+bQn9jq3m3gTX+PB8/DSa9JMqZucJ1CZAOKmPa9fMzAl80qORUVenbtrMPV1AFO8Syq6pWs9CShSFVtZq5EslKrlKtUaDVUDk30iSQIUCwwD+7ItP7PMBNWyh5XleXz/u9/ED77/bZhGjFLRRn22ipmaLQwUZVrzJXVk4iLqvhk+nC96Z2G+MAhURF8q3VMnpc4ziNTbZhFzXWOVhVz7vtJu8bOjVopPPtvBX/3kp/i3H36E/cNT+EEqBV/9kIVwC+j7FKpbsOyigC0WojVMWwTsCc9q3OvLAlOZ5mhE5J6ZUxK0xDmD2tXAVF54KV/JcWUwNaat2UW/mmBqev+jPG8sATZ5Yt4rpsaPBXGT3OIngSUBvVOAj9dEwrzSmeSsHV5p+2m+NOl6JwGeaY6ZbXOVfU9IuMily7+GYIoTFwuOy/P4BcN812BKL8/+xob5eH1nrNQQSLHoNcEUYoqKBFwlkY80DmFbJIoMIPZRtkPMzRRx//5b+M3f+C7ef+8+VpeLKJcA1wYcBs3IfdmAndVQJ4BKIrAWvCpMnsLSmds2ReMZDfLw5x+ljuOgVCmjUq3CKbgwCOsM6poiDIIAXqkI27FFyMw8CXqiUEhOxRN/j1Lg0eMEf/Gjn+KDXz5ApxfCdEp4+nwfR6dddAYRUqOAOLVESxWHZKQI99yvJJgaDfGduXyz6G/y2sCUJYzI5TPiJK3WlcBUbn09yW+Z6h7JRpNAwNTM1JTgQVo4z8WaC4D8683DLK+q67h42Yx+Cx89ducTrvcKYU0xZvwyXl8WmMrrkwJ4pk7XyG/FYdHgKRt7WlbrSwJTwuBPyaZdGUzlpNzkZUZeM1NfB2ZKHtLMXOmMkUIMk/YFZoqCYwiAso0E5ZKH1eVFLC7Oo+KauLVYwb2bN/De+/extqpso8IAKLhA0VOuisJogRIkviOkaSjJFCY8hH6M/oBacv49xeLK5hmY+mf/6x+mjutKRl65UhZBVonvSgmFoicAi4M88Rh1LPTSUWM+nRfU4chScUymJozuCN0e0OwAP/3Zhzg6baHR7KDT83Fy2sLe/gGOT07R9h10Q6W9YhYgL0GltDMkyAnPFqZseHkpwYyKflqOUvPHRImSJTkyMovgjI3NCSj7u6YE5by1s/sIA3XWhZQWazTzZrRkigpMjk4+56FGXmp8QnbvHOsxcm4pYMq1Z7Op+uysPiPh1MWQ6MjMK5ebnbf+u76+1EiRiMHZsLjYuScmj00ji5ifDzwBAEw5byi7swtM3RcBZpNYzbzzmpQkkIOmzveNiwfJL0UifTUXTF0B1Obehy8RTE3bP66y3UtGfRcmkFyh9xXaapJVwIRdGznnNcl4M694b35Tvrrw+6X9TGTi8kKeI645Q2bq7Ah5ylXVTjk2A5KpdfFsMxrszGUxa+6zsKCeU8Y2GNtKj9Ej+x/mcA7v39lznP0knovnShGcn2PUxJeBiMvOfeT7wx/PUVMjG43OGynsmKGx0X1mVe94Thdb+vwYlLV1tmhW/XCknfTXFbCWDDQ1VxvasFt8N7WYUImqZVfSjgmtDbiJtI7SPklSQwgT1DlFonsqOBaKBQeeY4KwYGVpDjc31iR0V6uWsLwwh1tbG9jcmEW9CpSEXQJILLmuYqFo/8RTtC2+ea4R0iRAGPoIwwGiMBBHAmrSe70AzUYDrXZbQn0//A/+/hmY+sf/y/+W0taAqYJMDXRsB2Sq3IILt1DA4sICLNuC47goFPj25HuWsFcjHfysPw7vfRzHAhLYmN1uD4dHh9jZ2cHB/iH2/BKenCZ49OnnePr0OZrtLsLIQBiZCCIDpq30VnHiwDBdGGSxeBOYFueYCNNY+UdYNizblmxBBaJ4XhnLQwSjT1I/lCCfZlEkr6pHCyzUnYZ/GQUxF6ev2ASSkeS288UWXyqBqCGnerAjy0ByTo+jCz2risBDY1RVhDE7b+XImpq00A9HzMbOQBc/V0VyM/fWUUBGzX+EhNsq/DsCMC/x6rrwnEo2X045mVdinnIwQJ5G7MyiIAMZI/9K6m/OYDytd5J+rsc5VecJ0HnbBEyNu14Jb4/9UGHdKWJ1MnyNrCW+MM6YNkT4hQ/0FdmAK8wpyCfVzq9on37ZpU4EU+P7M5/xLOx16a4nZQJO2fTCiE/JLk3UiOWd8yTMOmHb/LI9I2BqiJiyA1J3M/6V1xapIFYFpkaf8mFRXbn/6tPR8+N3Y85rwyjNKGjSP+tU/YyRGQWLAncytDxEZyMLs5cw2MhgkcQohCEsaYcsCqH+VS1yRmBkV6U+4zWwqgnDaiTVKVDS5IZK2x9mvnOxzvmfAEnKMZlUNtlA4irxEcdExwSiQMJwYNQs4c8BLIv3iuApgevQ+8lAGnfhGm3MVBysrixha3MdW+urWJqro+K5uLGygNub66hVTJQ9Faoj+6Q0VOoqLg7DKlmCsqMEURQKSPL9AXyfRI+PwWAghE8QRCJNIitFbEOp0t/94e+egan//Q/+MCXb5Ng2bNsW5snm7zTetGxJ93ccGwXPE1+FUqmEYtGTz21baaz4ndF3JobmQUeF0SLiTnjCMTqGi70u8PTpCR4+/Ayfff4Me/sn6HQD8bg6aXTRaPbQ6vhgvqHjloSlCsIIkWGCkqyIqJreVaaFOGa3MmFR5MXmTxnnzNzfGfyUE4VpcRtSdOwsuoNLX+JUZuq/j0xrI2ZHCbMBhvnNWXfLHj4lAr9YzTozYyMIGwVinAGliHAGnkbBUPYZb70GU4k1mvmYgUAN/jQDd1YNW38uD2qClHWMsls+8u+kyfv1gqlJoasRUDh67mrpkg+m8kTkeRPLhIwrYR7HMFfsDUneKC4A73Iwpe7DhCyDcec95WbDUf8KzutTztFf7mYS9pruFK4MpsYdVia88SfF5zpvks93BJ/uWmV0nPScTXiWchc8XxqYylb9l/2rxMpjb1MeOyh1a3UEYGTOUMSLSs8fLpj05xmsIYRLxDvpbC45x0QN2TaFjM6xlIakj40MHxfGGNlEs0X86JxbOO0eE5gjde1GZ7VzU+SF5uI+LSmxouwH1Gyq/pPrMplsRtG3OjfTUqyUeDtFMSy3JGDEMg1hieLQRxIN4NopXMeAY/Fe0DAzgFdwsDA/i/psDcWCgVoxxNb6Et6+/xbu3rmFpfkSKkWFyYR1AlDQmieSXCkNPPkb/u0AACAASURBVEXnpBa00mKJOjeFRyL5l+Cp1+vJ79nfCJrU7/EQTMVx9nmKv/f7f+cMTP3Tf/p/pPRmIJCiqIoXTHBi23zbcF16SqnPhbGiEaejvlsokMUimFGfZ2/+Pm4Vn6XM9lMXAZmeBOj1gWY7RrPVQ28QI05MPHq8jcOjBg6OGkKt9fuRZA3u7R2gEyXwUxO9fl9QLwXtgpYNW5zX+wOyOLZyQGX4TPGF8p2YHU/oWN2V5fMsxJZ179Gl/sjPfDIETI3A/dFnb4gPLqGZCWiItPVLGCUNltSfRo597jMDsZkgsS9x9dWUxGhm4xmtrH6iHkcmAQl76uPIj5N1R8K1Ces15vUqobfL8cOE8OHo8uECM/UrAVNjT0o10ZjxVPXpy9tCganxCZkqjDfuuHkbvsJkOP5yJm88LYs3ec9fzW/EFyajL3CW6jmaRJuM2eFwUhv3ec5+RwTZl22tHLKnfU0AD19JZirveicYYI4aWl5kpqgFzrWpHHEWv9DcCmiPzCsjp8iPCKbUWmtERDKyeNMfqb1qw8jsEFmoUS3UL167jDwaTL08EKj5djjrXDhrvcIfV+18tH2y/puF8thWtiYPxLBULdg5xCVpLOQMfw7JOJHmIIih5pjAJolQKThIwkD+ZhkpHNtAuehiplrC4sIM5us1FD0b5ZIrQGr9xipWVpZQLdmYLRuoVQqoVQ14rp7O+YwQtKUKVJGRktaIY6QxSR1yMRb8IBBCLANRZKEy8ETglP3Oz9l2/FcBKjJRqWav+HMkMqMfjjJT/+Sf/LPUEvCkABIvepSpop5KDK80YyXfke+ZcGwyQaZsx3e2D2G4TBOe5+l9KuYqQ4I8yYjuVrKtAs5RovRWWaSOAItGovx34Kdod3oCpHZ2X+Djx9t49GwPp40G/DAUM9AwTtDrB/DDGKnorQiwFBigBiujJxPLQUzwRSBi8PhMdjQRC5XFwKn6/SzUpsHEkCjJeuYFFHWum778sBtGDMvQNYXOPTmjICp72EY6f2ogtlIkI0BMP3FnM/eYyVQWIucAkephSoQ9eQZW9RNfE5ga1bldnAfOYYtfNZgaDyIzYmk8/hvP5YnT/KSQ2WsDU5Pv5aVTrVpWTjsLfz23IzM1JfYQBuAqYCqvxXJAC32i8ipvTR2Ky9insfhuehH5aw3z5YrxJ7h6DxHKBapFgwRzygQExUpnHUs/U6P9LCtXMjL2Z08ejzk8braak/Wv+sbQhf3ifRKJhwZTY+6hCrHpxfRFACiJ/iqSM5xT5Pz0tYwAJxUNUM7gKqJD6QlBii65kkQwKQeyWGqOmiNJVVNRPMbYkCIKWV7OQNm1UDVj2AZBl4VqpYTV5QVsbd7A+o0V3Lm1ibXVRWGo+C4WINl2XlGH6nhoPXTJnvVjSVCm7BB00/Ec4xBRECCJhUZBL0ok10+F6TLWSYXtZPY1jHPMVAa6CLhMQ8mJGArMtv+9v/s7GUUB/MEf/KEwUxLW04BqGOYTdGkImOJn1FYJYLIt5TSqXd0JlBQQOwNWPDFqq7LwXwa4sn/pByF+IBnQMRSLlMmdfJJLGWlEoTttGXpAv5/ixUkXzw+aOG02MfAD9AcBXuwf4vGTbewdHMHxyuj1Q7S6PXS6AwTcWAMn3yigF7FRVNVpw+Y52gpwEUw57FxKCD8EVQrjvDyODuehrPDe+FGacn1bTEovgrC8yUyhCqXVurDUUY+ZegbO7eLi6oXXoX05hoxUZkaaPx9q6d/4L70CIMvVEI0LmZ2jh37FYEoL9cdd1CRoMe5zAVOT6vqNbcmrMVO5ju85t1h6T24W4dcTL+WdNYHJdGE+QqkvC0xxxZ3DIF3hNk2uCTg18swPxV8lzJd3SmR1XoGpU5jhIqAaATVfcIBQAa9LQEt2rgKmLpy4/tVKE9iJMppUETcNorJ/h4QYF7cZ7lFjhmKrtGHlJeecl1UZG8yoZ4WSETCl96eAk35n/T5DLfIdCsAjYZUo1E4iVjuxRRAeB76oaugeTq1TqcA5Vs1XMzM1rC/M4lu3VlH1TJRKHqqVMpYX50UDNTtTQKmosuukRRXpJuJy4g0SYCbF6VKDkcCJOizOv4mYdbIesIQgpSh5KqAnDAMBciRcQsNBTBsozTplzFMGpoTo0Zqo0TAgmSk2Pllg/hzFKjR4jpkSzZQGU4pRUgwTdVK2rYTowkzpTD4BUQJ6DNFMWToWepluqlAonGOjMrAlx0l5IxIRtvMtTqGCChNhiQybwvMzkfvoMBYmwCDSJQBJJcbA8WmA/YNjNFo9WG4Rx6ctbO/uYXvnBY6OTtHtDyRG24ssNHuJMF3MJBSzUksxWcRSdG9n/DpF9ibWVV3WADMZlV/82WORdXCt5Rmih4vTbgyLQvKXXtmDc/6D0YdGlXUZ3d+oEPaiajoDWNlAoTMiRxmpDFRNGITVI5oDL64AptS9vXzf6sxHVnnZACPjxxU1U5Pq6007d1zJK+pXAKYmocBx95r0+6vcxytM2F+ZTUWrm4VbvvhZUQMyfaXLfIViHqiRCNIrAIQvfkVXrAmYd0BZ0+U8TFcBU7nHTWG8in9hlql2DlAxOWG8kbR6TC5/0JQU+8JrePkSVzrT6A6/pr5AoGyxX+oxLxtz+VyqTL9sNDwTiatdKABHgfY56ckIHJOkrGGW3fmzp/BdSAO5sIxxyvq4yqgjA0VQQu8mmQk162Mwjz/uosCYGs/fMjBXr2G2VgGSUEJrzKa7tbWO+/fewOLinAAeyofmKh7evFGHx3CcpTLr6OtEn6f/n733bJIku64Er4uQqSuzqqtaC3SjgQEISYnFcgYkgfmwtlyKP7dm82G+7CxndteMgyHHuPxAZTTSSFA0SAADtkB3V1eXFqlCuho7V7i/8HQRGVnVJZhRlhWZES6eP3/+7nnnnnsvmorWQPaK9xQMVxozg8V+PG6Tx8BpNp0x45RLiqCjhtsuihmfCCbRqMQUOSKJZnDVOYyfq50yCZKBKdfNB7A1m4KRAkCr0UyJm081UwA5YKHUZQcwZS47+SygEMLznIUCEBGXkctA2cVJNJ+4+Iy5EpE2emlGAcWaaoFzlJLH5+hQwJmzAGak4K1Fq9lQQEYJZFTnochRVEgSqgPOl78hmzoaEx0exzQaz2g2jyhOUrp555De/eAGXbv2KQOt+w8OmNmaxyknGwW4SilkQJUyoJIYAHF5gbXq5+c1Vo2lT3zjZYirBK8Y76aIqvCY8RCuej4XPrMUEfYUmrNdHwBF/Yv+CwNctoIpXHzm6mubfP81gqm2Pqn7nsdq0KS4aDqygqkVARE/HyvuiyVjbUHpVTvjSd7vDGBKAM+K6vWWWM0mV91Z6uu13YrGmoBtEYhPIZgyeYNbwFgmbZlLzwamnAneBVLmFsuBm1iJHCKpFNcFU2ZD3Mi64iF3F1/qfjvBTumeqbj5TG/lThOsp83HszJcrBuT5JdIEYCIvQDxdwBUuqbHdAPJylqPaHt7jXa2t5lV+sLbb9Gbb7xKG8Mehb5kIR/2O3TxQp/W1+AeE5DUB3hKiPpaxy6BFwpZy3GCLGH9FbKTa5E91TwJiInmEacyCFEbGNIhjsBLKNHUC5ZiCMFprHvK2UIBpTEYLB23Bp4MUDGc8LwF3ZQrQEcknzFTrJniaD7Xzfef/ksGF55E54luqhCk698AUaqLyrVTzGJZkNwiWLLcRZZM0mWtrMFI2Q4dkQAVHVxM2UFxrz/KyOCcaJOlMwgA3iT7hETu8U8hzxNvrYAqnv6coL3plOjokOjB/pw+vX6TPv7kU2a0RpMZJRkSlRJdv3mHPvn0Jo0mcwo7XWauojihSRRSlAmYggHj+nFILa8CtTwtg64o8mtjLyAAIrRacrUchQhIrg7eJNLUB+Y75cUCVjT4AfoXoGuriDwcHufi0QgFnrE9uhJimlYdzLqqkjwfIqRujeYDmdqkmWqbqW3xVLFdEzPFo6EWHKjbr4lNafxumUbXbNPC4EAz0ERs1RtMYx5XQ0TL6N9qQeBqpzxDJz7mXVdkHmWKOpubrzFXVEO3WCqeuk2wOq99tbGOLWkVJEJY8w2dcIs1deZiCoBy+xp1XmeIIhQJUX27ToJHY/DFBkG7xO42+zhn18DKSGBV1YuZKY5AMVrIfhfQJLsJS8Ribe13DtYCdEFUXSCyGhjsjEPRNQqdf4daIyS/2xWmaj6XYzCZgUMDhBQMlcCtjNLZlLfz4GniBM0ihkf/wwb3OpIpPIZQPE0o9D3qdX3O2wQXXpbM2cW2vblGly9dpN0L29TthuRlMV3YHtBLL1ymV195hZ67tEvbm13RNnWLlAQcXSeZE9gYS/FheZT4nd1tEm3HeELZKBnTiLaLKWNglLCwnQFNAs8Y7KHYX9e+s1SIddJgorC/gEnpbo0Q5JJD9rlE9Ll/u3oq+50BFyRYYLgcN9+vu5qp//R//ZcMjBNcbYjSE9ZJxeQ5iILLTzRRwjLZ3xLs5eql3Cg+A1X22cI7a8PNR1wMT2GbJO+DJfkyys72Ry72gPNWSGkaP+hwXUFQliAkxfssQMrwv72zEkq15rO5CtyR1kLkW3T3wYRu3blPN2/dZUYL2d2nsxkdHBzRh9cf0PufPKDj0THnzYqYTgwoRN6tAP5nCOHhT8XNEdG+ASYI7uOsy+wFJxxNJEqAVfe41j581w6KYCDJnUteGpCH0Eed1vLkaDz68BDrlbr6F3vmAVrDYhUkz7ozIRhTWDFDYD3TDKZaElE2GYiWKLJGtoQnteqD8/g5q6i6DcjVXBfu9epgqin4vRmA8HOwAkjgFGf55N98jmfm2xX6Kb/2XEOyQm/wI7jayV0e4sSZed3UVNi3JWq30d0mKRmk2U7OqTKoquyOlqXaiYSQzkHOwIi1uURZK1t7HzKCfomvVrdxQR/nSaqhgDFPZtAgOS41+R33BpQIXCemQ1Lr5EkSbA6SirAYFqmLLKAVQGH+Dzvs1iJbcLPUQcAVElgn4yMGVQj956opAB9I6x1F1FsbUr/boZSZFKQlkOg1gJUgm9F6Z05+OmeR+OYGANMevfj8Zbp0aYeG3Q5Lcfq9gC7ubtNLLz5PV567RGtrMi7Gx8e0sTagjXVoozT/pq7pQTJxjDz3J7JiGrWBhgcUpeJdElYIGfqEYRPXHkAT0heJrlrAX5KDoiAYUJYVEfimMzOXaO4w5W5SAoIj5KEenzDz5kbrlX83AOW+c9LOOSL4AKZiTsuE/b73vV9TmoKIHheYAlwtMoLrJMM5M+SFG8/zvEZI5SsC4Id4Rj6iBwzYMXuEvFgCaCTDqiSFF79z8YJsCYQY+2ZBDGmqJ4MbAE8AVgBaHEKZCeA6PIro9sGcPrkzpmvXrtGHH39EN27eouPjMXcwot7AXh2NxnR4dMz5sFDQ2ZKWpn6fgv6WpmpADg5FuSl8uOwjkmcIbkZrsCTxoo7XJfzDDeUfWymq7oiTlnIBRvmeR6Tui0yxlM3Uu16E9hYMWf0E0QammhiRvM9rgEmba6qpRp7kBHtEYKqJqcmZwepzYzyuDKZyVvGUhlorAKxKMNli+pRn/de5uaNrOXUH6Ar51PvVqnSKI2HlXv86B1Nu37DureYhZXYkj1g7CagawRTnkrLIb9UpMZgS13C3EwpTBKYF4EGBAxMHbIh6bBuMqeFUCpDcCH3DWiCADQ4S833NgwR3WEpeOpeklNAJ8eZgUYTR4ag6jq5LqBsGtL6+Rpsb69Tv9ajvR7QZTOnCxoCuXH6OXn75RXr5pRfoyuWLtL01pI01EX7jEoD5IAqHdIkXsqmkILCoukX2VIETJ3lCfyuYyvs2oEnaoThD5J+AEgE0BmTd35XNU5AKkiIMh4X8Jp/4JAjM9USJnTBvDgBgQhSNuezMKmCqSNop0Xywtd/7958hmKpkpUBlwvCURdU26vOUPOhI6y1LCQa/dsQ/OXPFRk6QKtIkIEs765ly+kLXdpyDwqeu6rEkdFATfLKwjCjoCJgxsOUmAJ9mREcR0cEh0f0HMxGxT+cUAammGX3ws4/o7n3kxrpLYwjesSCBe3A6pf1RRA8OI5rMZry9MWqc+yojmiegOYVlQ+JRgDO0gYFa6jM7xZQlrhGrFda6SNt5ZQPcbatfoxtYS5MQgZnitPwFDV35e2lGflLBVGMm8kYXobJyTaxWG5hqMlsr1siT5Kir657q4XC76T4HU+19lG8BA7giuyQUeT3UPkt6g5zFOMWlFNfUAP9Vy1PLTDWdryUBLru76vZ/lMxUC5hqZKYKDuJEy9ndBHYJ27DDQFh7aH+46C5Hf8EAFykDhO3jQm0U9IbisoIR4vomtuKHODtgvRLcdPgBMzIejRjRcEFeH4zTXABTJ6SNjXW6sL1NW5vrnKoAx8L7he0teunFF+iF56/QztYWDYKEOrMDurCJ3E67tLsbciSdxTsZI2pTongnkSKAi79RFgHMCeCThbWmTAB4AmDEtarUJOXPBCQlXkhTGkAx7QCpArzyoRzXw+KiHQtWySu5+JLWyiJdROdMOigBwZKjDLnX5yszU5ZnynRUAGQLGdAfJTNllZVPACoFUoaTquyX6KOcJGn8qzx+UqdOK6FpqEM+GQEwIRKQNywzGBDFAWxpBCGMH+e3gs8WObPgKpQXxgAYKiBd04bN4fLTvGxgZHkVoK5EzmExR/JR/ExpFsXMFIGhOh6N6ebtB/Thxzfowf4BJxtl721CtH84YhH8/f0jmscZ59uK4Be2zOjMMHWIgq7kwmJqGKALbJTH24qLEkuGkDLVXHGMBzOneDjnuTZLAKj6/lt0U+1gqsXd1pCduzVpaFMW8xZmqslFeBYgVp90U8bMytolPPxahXwVe1gURjr93iJCPX8t0wNwWawMplqYqTOBqTaA1/R943ciiXiWwFRRa+/kHecs2QxuxO6UXX1N0XyYz4J85S2MlES/CTMVzWcSto+CvL7HAEkizZCkOuUFsrizxBXIy2PNP9VF1DyoH45skySUfZROuXKFrlzZo41hQGkyZ3u5tjag5y5elCSXl/aYhYKfBkCi3+vS9ibceapjSojWYDawaFcMh17BVAQGCp5FtJcrnbCOQBgn1u5mHs1GESfxZlsURzSbTlh7hWsA6DOWTNx10DyJyw7BXYnfZY0y21rNEs9zM2coF7G4zKnC9hVzq8fSG8EBKsl3SnExe6haLAZSrFHDu/YnZC+sxSqSci7r5nusYAqCduuIMqCSknRFAj3p1gJWSZ29ihRK8MAifwTzipJnA8aEVwIit+JVgNGOfGvU54/jRaA8PY8GgwFrvyAmww9+RyoHnBH5tBhYGTrmiVDzeHK+J9wOHQjsXpOko5wHQ4ec4nS+4RZtCPH7ZArwJhlhpzOim7fvseD9o4+v04P9I7p19z7dvvOADo/GrL3iHFidLk39gBkuRCWKNhFuQZ+QJsIHk8UxF3h8LeO7uTs9We0Y3cmsX1HQucmItIEpy3RfdQwz0CtHijWAKQGD1S2XaaweHjwuMNXoEgWYWpHV4skP/bEMGqjY5hxMnaLjOBJwxWi+FmbqTCVhzgKmmicA8m3uq9JMNYjbJYdlE+v1eJipZcCUGOpFQNU2SiTeWtIEiCtRotIyRMRRSr0ugo+QKDJimwWAApAxZ5A1Z7kUGB644gB6Bt2QOii1Qikl8ykLwi9sb9KlvR3a3dmiS3u79MrLL9FLL1yi5y7BEyMuN5jcQV+SXIIasHp0aL/FhGOugEkAWcQRdQqYC3mJRNf5sM+a0Rztnsco/Iuivwn5WUCDziYFXoevA6VYZvMpA9AOAsbYH2g9qQyc1sAT++m+ZIEPSQxE5TFKvLDNkmXiiVHEgEvB1sK76PrYhQomyjBBzihmnB/Kysm4uaaq8k6VNVOP1c3XBKYYsTMFmkeIqkGQpbLkj1BU6pgKdO/U82iWa6nEmHDYJnd/RincaOz/ltIRQgBK9yNhFwoOI+s7n5r9tQrIUE8oRcIvFdlzFKGU2BH4jJUFclMJsgLg8iEOZDebT+PpXNYj2AeATKMnmN3SNKB2ucZoIYXD8UjSOBwczejuvQO6c2+fS+uA1cKpRh7RremE7ty7R3fu3afRaCrZ4vGoZQHFWCVEKQvmEYEYAdlhILKODOWAIG7XfBv5wy4Thgy4alP8+MAUkqk2Z16vAw9tYIqLcjYAscaiwQ2aKXccV028rWCKhahtU3bF9xB8tsZl1h/3XyOYWpWJ40ivNuBS19UtzFQrmGoaGy3s0srcIxZqzxiYanrC2pipxn0RHZeo9Fkj1iQeCNonYagArPAZWKW14YC63Y5kC0+m1AtiGvS7tLW5QXsXtunC1gat9bvUQakVL6VBV0TgL0McfnGLa9EhMziAU9eZOmyYSEq0tCitwjVtVAxvIvksoPEIrsIedboFQIFHJU5mDPwQQSfFlDMuK4fpEw40LwloegxDrSVM1DdodfosXRC/uy5dtvkJhRkAmUbR6UKfZe2QALH+XkgLw+RixZVgEdOtf7rJIyxNhKDDIiuX7e3RDN4mrRF8WjBlAnQ3qefpBeia/dzNGcXRfQHySxWFjq22n63+7W9ct8tMgZURnX0xrS3MFdA7sUDP/KDGWwmFB0Jzrj5a2UJ/ONzT/hZGSknD/DlA1IXoiySqw0JTeUWRpsxYMVvF0F0yrOapHTidQyT0IqdGUO0ShgcEeb2+lF/BzTLnuds+bUUerKFSGXxskYdWVodpV9x4iOFDosOM6NadiG7eukVHRyMGTJJY1KeDw2M6PB6Lu/DBPo1GE2W/AoqyDh2OUgZms9mc5lHEGeEl6hB1DVWob3dEHNbqk8a1YEVllHch5gO7J/5pS8dQDHx+Nkozj5CDesc5KMDAkm6ZMzO8biKPE5wumj3+K0+IXjqD/snMHEd6VJVIkLxl8sCbC9nEHRwQTShmfRLU1IxT13PvFqzWJ10iSZw1VN7k0nVxTpWC6VzsOicDPH9x0qoGXAi3GiK0AQdp4+lBnCwGzpDwc2XK8vRtdfeQNXFbr5w8Bz8VDWVd5Ij1x2U9TNP3DVF1PI+5h3aQe/5xZTinMupVfZ1Tx4u9I3/lD5MsIg2sld4583T+UkNnf/MFF/zD4rcyv1cOPHvIbVWTowOnwTKZuBZ18Ya5beYbJ/yGyEaKJJYCjOV5583gVkOYfj4/WDRZ4d7K48Q15xjmE7i0uh5RN41ZswQZCYBRr4tatkgrhOYhaXPKn+/t7tCVK8/R7s4OZw1HrTqfIlob9Gl7a4su7l2g3R3UqhOgBKE3st/Ay4eoOSS3RHtZkuRkxMFnVkpFPDJWuFmjCFNkCJcoObFrXXBmzFKhRApn9TY3JwNAqbOXaLSdBBFKKoMs8ajjDfkWY4EaIvIvgLsx4fp3rFEqexd4MYp2pdSF2bAIPb4PZsVtklc7ZLcsn1MXcz0Xs6aMB2bieHo3NgxGVGw7tuDs5y1gqqjHJ2VmTGwubj43aecpNVMoWCjJOwU4SFJPSY0QhLghi0k7DXi44Im7x1xLCk5k9FdNPvUze/5c6URe3r9uTxe0nRSuLT8580CtDLtXsMcAy/qjSCWBaz/pEitaa+i73BKbu+KAkG8212fpFJD34HiS0GQyoaOjYzo6OqTxeMIid7zmWZ/ujwMWxt+5e48eHBzSwdGYHhyN6Wg8pdEsZvF7nMLMgFWTTPBIvQ/hu4+UDpzGAUwi3GsBp0vgHxb5A00jg7xqtNjvHQhbomHIZnjzGom6j9Q/xOBAKlzMELrKSadEdFwkSOSuqjD6yk7maXn5irtEcZ9BYOELdFYsuaHQEGmdNFih56EGIsI9F8dlwUaIcSgAvI4mfniheZCyPUXcg7TZ7EJhcBHBU9xFHp8IqLCa6/nQUFCrOc2KpUHRF5xejBnYunHsFjo9uY2xv8s/BfbkehRzNOmKKR24uOoKKO60DV3YHv0Us0N8lRfIdL9WsS/6jLpXggm81i2mYcM1O2NIhuqDEawhwTgGBBQJ5JrSYm5FpLAmHmajJAw7D1cu01GIPmVM2//yG2YQ00stzLUKQiT1jRhHGbuF5bN8QugTqQ+n6xdjd3XRhvGXdxsDMGyIZ9eRWbCp0OeVwZD97gDj/LjY2MqgCLqQKDywigllmqIAv0sovix7BXzI96L3waeirwEIAqBhsTcGAfQ/yMuUJTQc9hgA7a736GI/5EK9e7u7DJi2t9ZpOOhSN/Q0Ki6i0E9pa3ON8zJtbq5zokojjNynwX5ngOSQ6Qt9peMF2ce5/1UfJBolJ5VF/p2k4ynyKlV4Yp1GFDq+Ojt9lud30RI3L28WzyOJGarPbdduLj4jAuzzRDu7STNl3xkDJe/oOwFTVpvv1AL0RwumVpnSHt8+bQJjdG5d9KJlga9rPZKmusd3tT2Y1FB7m+cUZxi5A1AAWfEAMYDzPIJofh81DWfQa825rM7+4THdurdP9w6O6M79AxpPI5oDPHkh668gnj84HtHhwTEd7o8ojsSHLcnRfHYrik4sY9AFFyN+F5ZKQDc3lKOQFVCIHJNBGIvjOcO8ADKIzeAW5W2Zjkso7Dg6IE1vIXmRRFDID3oOpmw5gh6CclKOKekhDMjK5mAdJSGe9p4hI1vt+nXMhW7PYFpcozLJWSQLEu/p3VHwpzpNAVSKwnJAxdvY3ZQIVQZtC6k8CjBlDGAxBRWTiY+ca3WsR1PUlDKsq4IaAITV8ZDmJPnMH2e4F5qn7romYWg05fNqEpGjrxrJuKZ8T6lHfiIGU/rb2q8IRSsgnADovKU8b+VdhKHBHCE6H/lxJhk8vhZ5YyBJv1YOWm+9sR6mFRKgg2YiASTLuRVMud3OEckKLvHOQE/nMDaWqHABNoGja7RAG89p+tirmFkYZi1zwtcLgXMhgAZ1wmkC8HyBdUJEF4rvBj7nVsIPgyfok9AEjULDuTn30uaa6pQ2CM8ZGKTpUwAAIABJREFU1AdS2SSlTuCx4Htra4suba/TK5cu0KDXpfW1IW2sdzl1YI+1UFIJReL20TaJ8uNSLcrKQB3FkE47aSG/lfaTO7+739vnbe8MM50ElfjbckF+5o/hyid0VqcVx8hT/lifmV3kSHhJAsqjpEGAfg6mVr45D2/H8mTqThZNwme0AEWh2d46LJbtnyCviDEAuRuzaDfXMgRj6IB1hgQcHio7uBABovXjifyAlUIpHeAAJJADORTFRPsHY7p//4Du3L7P9RIlZb/UN2JXZJrR8XhCh0cjur9/yLm1oBlDvUNEK87mCXkBhPHigGJqVcMFbD2I43D7fOjLUB5Ac20lKEQ9YGBki3nBZsXqnydgBSj5RoxzMgp7wjLZSk3MjxgLYVdlZSO0NRbDmiQWE5lq6SpHhbk0F2yx8wevepRpk5tZAD5rqx3YYZ8kBwYXSVJ7lq+VlZHTUgMucsmRmibFq6ve2wIcwDSu/OIKBqsBk0Vp7MotOPWOK+Ioua0psnrXrcYF5FePGx1/tQt5B8hUHYArIOA+FWymbGbslH1eAlt8saIkFdChVJO94xAQX+bH0l/tocOzwK4avS6VTegSidL5bAFdGhsgUUAAQkXdNCGilPvSxJKipREwJLp++R0L+EGnyy4jLH7MADJLY8UC+JmFyFvLpbBmFvtHlKVzqRmLoyM5pUc07KGALsqcIEN3SJvra7S9JbXk1teHnHcJ4IkzCTCjjtxQAW1trdOlvQss/h4OOsww4XisxQW4CgMa9D3RL3WEReKcT9aVuvg14QFfAxNtEpknQBAJniHkLhbELjAy4849VAJb7nb2vftZmQA4bdRoG4Fw6gfwzDsgn1d5Mi0OastTa3dOMpyDqTP3/EM/QNNgdFF+1XZNA7MMvMwtiM9ZMMdCeBlEBfslf5vQXdeuAhDUT8whu6hhpAy65vLkbTCNAkQZKLHFE/6exUSoWABWHHMLLxB1cWW6LkQjHh4DTB2wbovB1eEx3d9/QPuHE7p/iBQQ0KcJCOM2aF6t2TymySyiMUeBwF+PSVFWZknWJ/J3mOpn4IMVrgrnUSLA0irkpstZ9WdeQpkXYw2Sr4gLsKU6N1fnpQmHbfXM9IGrQi98dpKh2MCWa5C4Ichsp+BCXRhyXkcY5x7L3JZmnE28mpsuo8wsB5UlBHQtst4xDoxYMcos74vTPiq4Dwj0WMFlxv1lRv605z3b9mBDV6bTmpJyueOhqokaIl/b+iaUl8F9bGDKsI8LrBwwZQCreDjkenM/m4EqXV5BMGNsl6ZKsTWALDJOAjjZPBOXmUZVS/JGLVOVgw1hlPLtNVmlhc4LiBJdkrnScW6kJ4BAWYhPHFPboWkDWCiOZMZhSL0uGKAe9ft91iiFEETEE1lY6vaDXo/LoCAKbndnm4aDPm1trNH25ia72taGfS6Bwo82zq9rFxyj0yHq6U+e1dtwnz5yVi5FY6YX1T/afQzAeK2nXKH1uSZaxvxYBaB4PkTyTcfrUAZUOXBwxpBt78pLquwPa4NrXm0EwNmexFX3RnR6PZjibzRiXW9T4f48Z6ZW7fTPfj93sJZp2LaB6dKTZVchgxgzzKY/y8eTuLHcl9UxxOdwnnHmVxtZyhKZPAEAhxkpDTfFs8Wfqa6cCRAHcOEwDMJUPwoWC9niIxXMT2cJHcFFOJ7T/iQR8IQU/JzrQ5KQ4h1i+f3DI9o/OmJANp3Omf1CP0TZkGJvl5Is5IlkHs05LYSkhoCIfs65WezlCnszL0VKLkoypPzHeSUpnrgbLfjAhNOm+ZJi2h67Fjhnh6ko8n4XIGkApxDdC2DS5Kg0lSSpCyDKQIOJ952/7XgqMMZEa6URiqSzBsgcEOWMBQZR3lzOWz8t1n/FY6eWMmk4JgwgEuCJNu/Ur8eimQL0k5QhK73YMNYzU/UknS1dGgBvI2UGMIVAdwfYMFgy95zxzoW4unjedfxYXcHSO+tt8szUlnladEn50M6BmetklmAfmRyEyRFGR1MeIHwejnyNnJYiuQqaeNtY3a1yHKQFQCkzuNzWuj5tr3WZrUe6Goi6UY+Vz6G18zoBEkwOOEHl1tYmbWxs0NpwSMMwpYEXsRtPgpHAdAW0PhzQ+tqAS6ZA+wQRN97xY0FL3LtwyZWeCKu5a+l2eHvtE3uHF3ai82S+DOLnWq4Z14dUCajByqkRNNI7jqQ0idcBMyUHZY+CuqHs76p3+wzC77K9KY/vuoV8G1N1zkwlnG3+XDO10ozZYJJyZqF6G9NMVX27DJhy2anFYxS+dPdzffTUbVV8Y7UMOW8HXE/JPC9ULfoEARlYeQJ4cX0onRct6gFpLVgcqn58K+yMGRarKM7MbtF5jg6ZxetgtTC/h1ZMQVkpnevxFfJt4Wc0ntN0PmfgIy+PEq9Dkd9jgDabzuh4NKKDo0M6ODyg8RhZ55EaQldrWvfcstYkiUfHoxlNwXxNpjSaTGgyBfslWeqh2UKyOIjq5+y6FJDEeU48lO6BCF6Aj7klpSQRokAgvg+0RJEI9nm6ZvcFDMmEmRrrN8uwL8Zb+pLrR2LGNjelsmB5SHGufipcfRI1J31jiT7yu80zfAwfVM3AbdI14buy6Vj2ocHVwzCswEwxU7IqiFu2fdXbJWc9bw4sKo7fAIjaWLwmo2YF3XMwZW0w1ojzXwnjIalgZANhQkxoriLxPDzexNXY0gTbLOrJWSxxo1lGPRl98nLCzgGENAu2lDMRwXc3kHxJcJ8hDQCAzLDfox6i27ieqOiXoB3C/gA/AE1wm13YWqPnL12gbheMU4/ZJwYf7D7EnAXwBWaqw8dHwQuUOmGQhKg6QE+rIV80Oc/DxCPP+RyXxfMeRHEBIt20IDDXWMU49yi0KGCuSKH14kx/lKaUIJLNihADDGFf6Ey5pAt0UgHfG2jAxF0pfYXtuCCvqsyr3Hguu1T+nu9zg12ylBt14+tcM3Uygee5Zupsc+xSe5ueqW5jN1dMFTBqWwUIoBEfur34b05KWkTWyJxtUVr4Q7UIXIhaM5wX0IQjmMxFaKtIvhbVMFhNJBZhauHNnKww1gsHMBYDTBMmBZS/8bG0EzQlbJfoNsAAsGbWWciX5i/JY2+BOUrcYHc4rWIl27APNF7zSApOz+dzob1VQ8XvDgWeJCEdHACoxXR0fMzux6PRiPVcszil0WRGoylA1oyORhMaT2ecNoL18xYZZ+ZCmSwRzCOZnMdtEeG9iO8BAjnBXIbaV6oGs9QP3Omamd7cWmC/TGyqzBSbJk5RsZhqwIBTbh75uIX7T3gKAMRy7LwzQjWKtnrMngVMFRXYl3p4Tmz0mMDUit5Qa34dp+W6Yar6I8giLsFe92qaG6QASeHK4+wdnKRRwVMq2baLvHo6SqxMJ+9qmb0FRFnhWc6t6CtACcAOQb8jc4OUDZGXPMY2EqUtABgAP3Cbra+t0cY6XGZD6nJqgB6tD/oFe7S+xkVxoVcC0IEwWwTZUjqFXWpcLiWgbtcXtxtAkwq485Q3lgognyAXo93A3wFMGWmWh8pLOQhh03IXoMwiBhAzivkfl0dBLwE4qb6Bo31ZMw6gJFqt/FBg0xHso4J9nltV9M82gRk7aKlQFgaLNdQghrZLFrNAh3PU7LO+rgBHtgg2G+G+W6WRKmBV5R50bYu7b3lsLmOvVnv2z7IXW8NaNp3tj2NDeaRalOPjdPPhQUGUGRgOZDRFAkvoc3ADwGaAIpafxcgM/l6NsKv9cVHwk0cftt/gZdglO0rV9a06OHklU6VRNVrYeQhPlmkpJgw+vyUz01p9QtXLhCLiTtFkGdMjeahs7GpknhZjRtFNFjCbyMKmF/1bAlVkpcrvKvyWaXlRFG+f4V0k1WA97MQCFiUewwo958HhznoZ23SZWYKudg6GLJJ3c0MeHI8FRM0Q2ThjMIUC1XgImZJH6R29ekQaMgun75NZTCONiEReLxyHay1GYMkS6qroVbI+ifuPayzy2hbieo/iGEBUXJ1gx5AIbpbENANbqAnrmOZXLYVoiCUlhbBgJv+V3mEQCPEqzlHhgTLgXT261c1piNfK9OhxZLiIPzc/tDJkOF7sRAoWiwc1TU0Mjow2s2F8/0wfYyLlpmeFz6V6Ghk3Tlh4m9OSIx81OqyyU6rdeHo3c9dUwRAUouAmMX4oywvHlbOo7YArocoYyocA6xHn98Hzi7Qj3TDkH2Z0gkBqjvJnYH40tN8FU/rEaSlYTQmQUr/XoU4noMGgS2trfY5Og/ush8+RFsdJBWN5miyaD+6zTgfuNuy3RpvrGzQcDqjXD9iNBiE21ma5Sw1lSlT9lS8JNEJS2BrFOSZbtHnNWDadJBCNV75LUrXUVeJpQICmCcjbrjmneJZhdl20lfg7zhKK0pmMd5lwZGrM2T118yquddMdI4A40nHFdkKzd+cBC7jOMsji4F0spMDvWrqLeqZpGftxGrtTXri3W8AnYQu4S6ufUWmdDaICUQvAksGTaAqalaL54pQ9MnDNItkqjvEb3/1OMSM21eYTMNWVsFEGTyizIqCKQ/2xajBwBaNrkQmcQVzWcMbmlPMsPY1gqnaye8RjrCiNc/oTKXFfrHpyil6AFVPzuVtAVrq5UTDDXarfZsoJ1GRiM6sTbg6W1O0FzYT1Ged64XqLol3i9An5ulei/YoXXADQAQnrVrwsZZ4VvV7sD2k51qaDfB3P6fZU/G6xZ2gVGCZhmYpcK9wiBptIEwHRu4EpAVRgtiCanygQw7vLasXzuboPctO7MMWDwJrOIprNYhbdg2lDTrDxfE43Dg8I6WABsPCwcvFsTh4rbgDTneEzTriKB5uT7KFPehLtlYMgB8nwPFKNbPhTLfpdrGAtJ5AkdLUFkEzk8h2DPezbQZJaJHXV+6GTlmXWb3IhBMhNZsdi/Vv5XtePdV7t87CTGpNS48y2r8+rxaMnmSlDpIVoGagKEAVTMEXNJxWw2twlxlGSDHJOJT1XDqhaHkvWyEi9gpPpS/j8HguoZU6FbgjuLkS4yjzbDRGSL9mzAWAG3T6tDQac5LHf7dIadEVhqGVIkNfIqi+YSTe/lrnnhEEFgNhYG/KCuNcNqD+AmFuSTXY6khvJzbtoT6IBIZBKRlhjuhf3m2Qk4d8dEOQqBe134Re0Dp3jXoQrPWLYJWMuP2+e1VrnKNVP2djEIJCjSSoIBkoaiGMLRrmXhaCd2SfVYkFviX/ufMODwWrH5YEp0gNuZCfnqGNXuwwOyeGVQ0belq+D3xfnNL4TWC2v+FoGZK146Cdwt2YBushJczeOjKCHBKYw57p5pjA3f/d752Bq5UHyOECgTOSrPWwQrkvNPnkVx5JPQGkXE5aBqaJ7TmRtzpkRnTAUBJXdmjxJZsIuCZOgDJVGIwqbWTgR3KvzOaO3Ml6CxrTh7iSke5QWKWry86sVaARAhahI6JVkjhOGZ/FVyM7FtZrvq6J7bG8RkKK1KjqV4ZO6X9zjGjTFeQGmwJBBUwbmLAJrNkfkZEqHyZzmXMYhofk8oiiKGajBpTmeTlkrBrcivmMR/gyZ7CHEx+QCx4bp3iyvjzOp1yzkuG3KPAKgWOZf+b3oSSu5BGYEEwiyJOPrw2lCcVZUfreEgFxdgJmGxcAIt7fV6+JkGC6ABo+ZhlqFpk00wMF6FAV+Te423NGuN6fQQ7FZaAVl0ceghWuDwW0FthWuLik5ZYtHfIbEjUiBmT9IdvtbtJTYjMEUG222qHlELi8yfZ9dZFisosQIhNf46eAnDGnIYfeo0ymMFEewQZyN71k7JBohizozUXX+vDsdLwZdHyd3TlAvfpFBe3Gb8rEMJtjn9q6Xd4Il5YWVsb/oC26Igo98AWdPS0BzjmA0bZONZQGDWEQA1IoEwoCR0EgxgBgS6PJ1Fs+CuOWk4oUApGK8icHV8mZuKgjHpS4aq9JVG0DilhpAdWfaYh/r96pe5fM3JTArzVPlP8/BVNEj52CqZbA8SV8/DjBVaBVO3xO8UgN74EycLoxwzZ3Y3EWI0Vg02J2kjRe382DVmEolcyk7U4AiCXcuT8N2MFRuD6mT9UV3YNs5+7utPAGKvJj8wFIFyKqf9Vx5GQF1CGiCUbjQcpzKOWom6m4QJo3XzpY0dKFUqEGvRU5FoGnxMvMA6QWn9NFMBy5WgINH6skvCvY5fym7GYvSQjgGPEJ4F/CCFbKuxNVjawZN3KwqdasYOgYOGWyqtEPeJZoI2hAuMcF/S+ZkA1po18EkonkqAQ2yPRi0IvdPfSlbj+IIx5Owb74OBmkaoaB6vrrRLsyXAB/+UdkBi/ihba7J94SxuNbLqBugXJGCJWV/rHJDpyvpOCTJrtTolO8ApiBElla5Lv8lsBTzLJwslDWF8qQxK+xEzbJ8BgwP3GHM+su9QzFaLr/hmPPcrKsriiPilCQ27Ky33+F/C57X9rfn37bl8at/2Dgw9GV1TvP5aKGgrAFEddWpXF3AbRHFl8sMNLxjgQlXJgpRvNMMDLOR0/IUSZZyPR621Yhel5kCmJqj+oEyssZ+GoCEbEXmjyLBsbRRPl2ocMHHKK9EFlklG6OiWWsIAskHc3n1Z8El5aXd8nP9OZg6B1PLj5YnaMvHBaZAQa/2KgTPsv+i+CoHOu7BHeRVXfUNE6ccZ4Ercl2EfB5LYmkslk5Yhjhs1l64MEyYIQVJT3QHCqYkwK4QS8hqrgAueZMBpvyZFhgVFw6XlMgTdaq70XRdajyY7YCTUCulFzUHrXGuKSvI/ALYCX3vgil3emQmC7dQk1EzU8WGEOkQYAlLmaK0Y8tTbNWUW+Z/DMCxMWrQEGE7ALly2sYcXKoAOT9eIT1gszfnYtuFm9T2Y7zA7FLDiLWofgWKbi+fsF+lw3BFEC2zwdmkLVPFEg+IuaIEELm1zGRnMIdVn+d3v8BCC+CmGAfVjaiKmXTvTRmALzyOmgqKwVZJFG4gyO513g51XSFA5OSCaRGYLfS9zRGcIHexnqBFClpUn2i4NB2CRbiZBomfOwvZd6oW5K47ZZs0W3pxvRnK4FKUQUJgKxPJcG5ADBGA+Xe5sF4+Q3LjRF3XxXQnvYT/pXC9ipL1pOYFkgpPzp3IqxFUA53iUw0SytNmuNsXMZD5/OveXJ0wypBtiaGcb3IOporeOmemTjNyHvO2jwNMcTZvFjeefvUC1oIZngoLlUeLlZbWBZZSPcmJPreVojMF5iHZSq0zo7O4Y0EyyeSTnza/LC06mvlclRzII384zPrlea8kJ5OBqtwgsE4CYKpwpZgonyfbWISD0pYiASr6h8X3KGZrn7MLzNFscMi07VOYL1vldnu9igtenJwtJQK0GRwFqPqKDjLA6z1ywRB+Z2bKWC09LYNLA0uKs5dhSBaMNEddIoeZfOoa9xzvOiOnPOFzwle9PMWm+XFyO9jyvC7s75yraaQzKNXoT5eFcY9Vd1opibT4cveDuLnphfFhInkbkstMSdy3OYAsWiAM16INN41HzuzlQSPu2JNRApeqRPAWPV5cAo6g5WS0kRYPajqgGTRitquLhuFOQ5AEN9WegSK+FJ9ZriRzt6lQiQ/HekONgMtb5gQsSLF7G3fye9ErePa1zmX+qem9CqZL8JUOftWyQcydOkKv/JL02bLIX1vHOXeCdU0Q9xcvy/vmPpGWakz25P+5eC9WQwoAnXm62NONuHVgmOasOoNkaiHH1DJj8ene5lwzdaLQ7+MAJQ9jED2OdjOY8jS0+ZQXEWREHX12Xcqaf+dcShZ55q6ghHoWpqVY1xa6LTlgHn2Tz1iW9A/VuQNKuACyTpglzReHH5veykSbug1fK1gttkCFS9COxdBStU88oTnzH0p+oDYfu750utPD8NSX53My0bOW7+FcOV5I85nmmbG0Eboi5igqdg3huKotc9ALfo2jiTgQ8vYUBY3Z/kOT00EkLDLSy/0EY9ZB6mWU33HIRzYdfI3Q74Rcu9BMD7+7SDRGWQ8HYVj8tyGiujHDHVNP60ArxRmSDVzqee3yymvuUw3NXLhWQmOGLGpdJtbmirMVq4D6ppQixU7TZuSKKni8BZu7xGEM+StFqVXsuUv5Yaqg8eyZ8VGnpMPUplQCQFSgxrXa33msqxMl6CF6yRMgrlDZQJ1gL6RCEJcY/4nzKdXIIB4LIs7JYryOwAcBZBnNZzOtlYcqCxIIYAsRpBHhXHPqEs3RL887BbNbdqPhvLz8w4IqZ75t8eYCKk3ToMEPwiohcCSTfFE2L5SqGUDz54JpXtbl85BHQT5vyLXK8+yAqVKRaQO8HPiSYjG1+NDJQtiAlAROLLq/pUh50Fi4sXl4nTNTRf884cwUUiOIdsDEmtASNKVGcIv6uhExz0JqhCVmzYe+Sf5ANh25ZkUdAARUuNMMTBXTk3sAJ+2fS6zo5GLNKPJU2WxsYcZgO3xKOWRfJ6USHWClJ3QadzgZfIIJz8CUshDOJGyV6G26cxeTzMSlnRxhFWteaQCX3oHNgFbHrY3FOp2AslTSELire7U0kuCUI8c027NzP9jA8PLSLlSvXCdiyb/lUaCimzgVhgwv5J/psPapCIsW96uK4HNNhxpFpYGESYILBdo05P0Sw2BRbhbfXVczjluI7Ml1frWKHFXmdsV50wjRi2WeRzvFSV1QOWwZHDoAQ6yugsRCD9P8MDkx8qZHann6kBwxZ+LMiDqg2DVMJ4IqAPDVde0K3ZcxZhb5JZoz0YvZfjgPtF88nm1B4bwzIFpYMQADFwW8rXRSokk2+dgKAgIfNS9VzK332cTUGD+ITnJfboQaFyUX/1pphBRibr7/DGicSEX+W4qZy211U6PI2WKlF+Xsi08bHiMEoZSfQUvJUM6P55bKseQpthCTs7mrrTJotTGnCU7LaoocPBkIWmSYiqcdoFTqqy52lgumivQHeZ8zqyXXu+prmfG36rGfvP2Q/+tEJxfdaYtgfpjUnZvLT7C4qC90jH7Mg2h0IYm/8wzolhoBGdERaZ0m9N1lUyMgkoVzjYQdTs4mRWKRJkEy1QahrEbc9Acm5DSBpjsh2WePOuuqndOdmNyJq4ldehzM0/IDts5wLQbblo9X9ZiWJ7HqNtTvuUyba420im/LrkeDcA6BXuWdXDh1uUeKkOSqFi5z1TWTmhEotReuyVYXdnfo/JYOM8bANiuZuMW9TzTRBXHL3BnbZvUJXI5QMx6XbcIZDEjdKcRu118Xt7ju+zpgqCdzJHsnTo/jukl7yxtYQd7adjtur/I2Arzqx3Pl9Qj15OxX0SdcNmoRXLhbiUu0KsGdHLtI+HhytPK+C41ePL9FfJ7oJ3V7N47M2vukz7fufLLLhDlbePGfuuRqAeRcwmrh3EKd4TycprOhSHp9MIbNSQ1jtmVcLvu4VW3XNGbdIIuHve/KbZYVYP3ulivPkjlblnoexurxwG/6uQXV2FjF3wBPJgexCGekpOHgHCRp5vIyMVcR+fVf/7fFCGrKM/W0gikr3ugCOvu9KXRa5tmzGpiVh8nKOz6tbX4a2910k56161l5QD7mHZtW6m33qG3fpv3bisbWA8DmOadtzjpLd5+1P5rO3dSXbWxK231Y9bxneX7b2tzUl26tvXIb2kBL23mbvi/nd3TP3XbcpjYvYyvbjr/auAUgNsnDySPgnFh8GIMu7Sy2iyCJWBFMITkzwBSAlICtbPk8U08rmCrfxLYJw70lp9l2tcHw8Pd6Wtv8NLb7LJPxw7/z50f8LHugbby2GY9VGfEm9gDXfxZ24Sxtbtu37ftVAdFZ7sNZ9m0ba2e53rMcu21cNTK1DazXWcDUI+sLlkI0gCl0pHNNbjvADiYJktCsxkwl6uZLNKGyZED/d882M+VmbbZVnb2bS3LVVWLboH8c37dNEI+jTW3nbFuNte3/JH7/NN6HJ7Efz9qmJhlBG8uzqgSh7bhnuaY2w9T2fRtj0jQXnmVMt7Wr7rxt+60KDnC+trHRBlyb7mPTvquOq2XGTds1tfXnqvfhLCB+meuq3KbFzZd7oDgeQfPiObX5LFHsKm6+DImf2c0X5fnxfu1Zd/OVb4I7mNomh7bvVx4Ej3DHp7XNT2O7z5mpRziQH9KhV3XF4fRthV9XdV21jfVVDR7afJZjn8Ugtp13VeDRdk1tfbUqeBRSY3UdYFtfNvXHWcDWWdrc1Ka2BcJZXLErP+qs85PEq22vnEiRGyvxrg0CdGzWpJnimqpc2B4CdAkg+vXfeMaZqXPNVNswe/zfnzNTj/8ePKstaAM8dd8/6jF5FkZlVRD/qAztMmNnVVDbBtLarmnV8+Ka2lieNvCxTL9UbdPmqms67qpavTbQ2ubma+urtvu0Wl+da6by8gttbrbVOrh5r3Nm6lH06tmO+agN19lat9rebUZgtaOe73XaHjiLYWoyAGdhD2RxXM96nMXwnIUhOAvAa3OJneXYp73ny27f1ldN97gNXKwKeLHfowJEbePq6ZuzPEokk2zr62EzUyw+RwmsXDOVPPvMlA2QBfGZTmTnRrx1DD60Dc5i1B5aI055oKdvcjnlBf4r2Nzy3EkxbSfsvYV5aDNqlvalrgur5hvbFsbSvnfHWJWxK89RVYtB9xiNKRm02K+xEHZs27+8r/u95dxx090YKESbENFU93oa59m2NrdF5FnkHPrG+s7IA3zGBbU1FQX+5koMOj7tPuQAwLlv7j7W/+W2uuOhPL7aAFXdPbTz2vHKc2PbcZvm0jZWy9p08lqIJpMZu9uQXoNTykimTn6+8ooVmvyX+zkveN2cGsHSIFi6BKsbamkSssznQu+xFqBHnqlnPjVCm7141gzmk3o9Z13Jt93HR/H9k9qXj+Jan9VjYtyhoC1+cD/NQLUZSzNwTcaljW1xdSausTFDbMbVBSV1YMkFgtimbNSWGatmGFyQ5IbLVzEi1p5yu6ztdt75fN4Ipp61578NtBpgNVCkYi5NAAAgAElEQVRuAAoJWQ04AVAZ2LJ7in4qgykXuFWB77qxUP7cHY+nfd7d56X8O47Vxkw2na9Nm+j2pR1HroVodDzJBeDIe8Dj2ckr5e7LGfgcAXqTZsq9L0V+KeSUQjF2gCh9d/JQffd7v/ZsR/O1DZplJqG2YzxJ3z+p1/OsTaZP0j0/b0t9DzwuMGXApAxGXFBSfibM2LkshWsMXDBY/txlm+p6owwkXVCFfQCIysyTAT07vsuWuICqiZnCvs/a878MmHINP343Nqq8L8aK25fu2DFQb+OmzEzZOcr3sgpgtbFHy8wjdcDtLMduW5Q8LjBlfV8FpuYzRPFJNJ/lmfrevz8HU8uMoadmm3Mw9fBu1ZPalw/vCp/9I60KptpW223MlssuuIDEjE7V/mWgUr47VWBqFYaqDnjBKFSxDm77q9xMLlNWN6Kexmepqc1tTIy7b5kRrOsjYwnLYMr639gt9287lsswugCrDERWvQ8uEK8CN49qJnGfF/ccj5qZanPzpSlSI6QUOeVkfuNZj+Zru8mrDq624z6u75/U63nWVqaP6/6en/d0PfC4wFR54q8DVCcNRFGapWq1X/6sDMraGIIy+Cr3prsaN5CEfczVZMxV2TWz7HlPd/ee3K2brtf6sAxM7XNXv1e+QpeVdM9RxUxVAXMDeauC7Loerxp3n8XdeZxgCosLu2dFXT5x76EwuDFTpqd65lMjtN3wJxV8tLX7aVsBnoOpVe/o+X5n6YGzgKkmg7nKvGHHazYQbp274srL+xo7UG5HG6gpsxZu37qaKXM7VfW9y1LY+dvOu0p/neW+P4x92wBTE/BAX1rwg9tH9rn1YVUgQ/m87t8G0Gz/8jgo30P3e3ef0/aPAWs7nvvuLhROe9zycarAfdU2j5qZMhBVBlPm0jt381Xc6afxIW8asE/q9ZyDqVWmmfN9ztoDTwqYKhuyJjdflZbKDFaVYXUBUhuoqTNW+DyKogXNlJu0EMdFuyCgxg9+dw1Ok4i4zWCe9R4/iv3PAjzQHtcdCoAzmUzo8PCQf0ajEetscI5ut0ubm5u0tbVFw+GQAyXQv3Uv97hlZgpjqgymXIbKjSI9bZ/VMV32eZvbs+l8T6oA3djYp0Yz1aY9OO1Nb9q+nJECNdI9rRJetV9TyVGpOL94xOUyXvCO5GdnKaJcf6YmMMXVyrnNy7f04fQ/oiy0pHoloK0/CwJeE+zLL62q7jS/6EX7rSgTL12cSiH4hkuuuxM+YYSc/sXHkyLyp36hzXnt+NIx+M55RGl+4Ix83kbe+bS8f/v9Lbcty1u7eJ/K29m1ySgu7krq+ZRZFVFtU37xntuijLdzW4ghuUpfLdO5ZTDFfeSkRlnmGKtsU+WiKZ+3ToBeZTDNuJePUTZyTYsWAz9875yKr3ZMA0gAVcfHx7S/v0/37t3j9/F4TL1ej5577jm6fPky7ezssOHHvgAG+M76tnzsKvaszGidZRHosibu73X3re7+u5+3gdKmMWQ2DYJ+AKeDgwO6f/8+3blzh9/v3r1Ls9mM7wEA1N7eHl25coX7dH19nf+26NPyNVTdN9eG1o0PHOesYKrstnTHUVt/NT1Dy4CpqjEr0Xzj00XzpUiJYBnQk9rafLaQKDNTFs0nbr6Ux36lm+/3/u//N/MDnzoh0LHkwQjxe0dWI2EQyN9hQJ7vk+95FAT4LqAgFINp9LDRlyaMs0FuN8QVzLUBKgshdSeUPLwY7Qj8HNe4kz1maLRTOg9mFeGU8jv+DzOPug2gpukB52OVLID7d9mcud/5qUdBGqxoQGD20tqx2dhmL6HMj5cwtauYj/p9OPNHg8Fsuv+R79E09AlXbSZYjpWRhxBx/Sc3w/nJPMq8lFK+3gIq5CCAi2TKDbS93CvwMo/8VMJsT/tC+xiot2OaE4cGUEo0V0qYenwMHAt3PPWJYo8ozg+eUZjiJ6UOY8aMIj9zwJYc/gQgqrgXPKryPtR9dDsXHNp9dJ+zzPNpHnQp8TCmcSTcG7RYO4DBFJ4X+UmhwcFW2rAwpRwMnrav27bH3IHVf5NOpe0YVd835RkqT/zl/W0eKxvBskGqcum0HbvpWnC86XTKc2C/38/D2WG4YdzBngA43bp1i8ETtgewevDgAe8Hw7+xscGGHtePv1966SUGWObSwjGszwEmsJ2lA8B+eOFz/I7tADbwvWs33Hne7ISxA7ad24c4xvb2Nhs2MD9gefA92o57by/bx/I+4TuzU2YUsa17TvyN/VyXHfrKROWDwYCvA+fCy2wVtrl9+zZ99NFH3H/oq5dffpn7y4ASjmltxrYAW0dHR4Rj/vIv/3LOAlqkpG1vuirrC3ccnSbKsDxWmpKFGhtZN77amMmmcdkGppqAGkB/DnB0kcBppVKe4BfSoXB9vjxnVzE5uwxUHRtl99vGiQjQ3dp8KX33e98pUiM8SjBlk0DVAGhblVRNMnY8nqQd43DC+FkiNAVQi2DKp86KYEqMQj0zdQJoOaPJz3w21Ku8BFBIgrLKFwZQzVepl1LmJ589mHKNckXbmsBUwswUwJQLemCseZrLmUWBS2LKi3cYbzHqlYBCh/4qgKnRaAEArci2AGgATAHMBQDdeiwBWURRIGAK4w+vDoBUklEnFRDDYKo8tEptWVhw5BfiUUIGWk+CKRvqdl3u0MeZo6BDiQfwaSCX4ZI8dcqWCZgSZu0cTEmuKJehsXnONZZlIFAVtbXsPGIsEt4tTN8MNEDQ+++/z+AGv6+treVAycAQtgUQAtgCSADwApNy8eJF+tznPscAzY5nrioL+ze3lhlOezewZQJfAzMGSuza3LJg+A5tBPBAOwFc8MLf+B0smZ3XZWrQJnwHEIXfcS34HUCnDHDtvlg7AJawjQE/977hXDiWbQtA9+mnnzIjhf54/vnn6cUXX+TzYDvTTRmQw984PgArrutnP/sZM4NvvPEGvfDCC7k7EOe367Kx476jD5oAkQHDetNRPxO2jbuzyDgeDpgCyyQLZPyUMYMxTHaf3T6oAlO2PcatK0Q3MBXHWpsvL3T8GYIp62y7KW1slHuxdWBqmUmEO9aAlIwm/ZsoyHz+WWVwMZjyTzJEVWSEuWeK84ixXOVlV7NKm/nyVzvtKk0t9mkBFr7n1/p5ACi6iblF1V3kuI3MLWbvACOuywru1GrwoA9eLfDMKA6SE4B5mY4QJm61jmaGCKCEwRTGKDGowuEMTAFQgRkFogSr00kAquDqyygKToJ8a3NdP8j3HmV+QGCZ+FXFSinbZi5F2Utewv8VjKEAWBdMyca8FMC7403E8dxjLtPHy27zuJipJuNSjriya3GZE9dI2vxnDEnb4rOpb4xtgvEGAwLj/vHHH7PrCS691157jRkUMFDY1tpq14O/DTBhe4Cqa9eu8T5wVYF5QTsBDIz5cY2VsTIGQLAdAJFMzZIJ3AwYtsH3ACUAKNZm0xfh3qLdYH6wjbFiaBcAn7FA1m84N64Z5wPwe/XVV/mcAJD4QV8ALAH02Hb4HecxgOsm2sTvBoQMqAEE3bhxg/sEINNcoq4Oyr2fLtgzEACW6l/+5V8Y+MH1ByCG9lrqCrsXZUCFPmwDU21jo+77NjB11jFZd94q8ONuWzBTJ8EU9rU+ddlOG2t2nCYwZSDfHZtJnFAUp4+PmTL0WYWom2g8XHCVm886p+0mq10o3Sub+GG0VgNTYKWMHTgxEMruvxNnXx3UtIIptnA1hpyvNVjWDj387WrcXqynquHTuinRIIKxlWsylkMMsrpv1TjzZw5gxL1ld2oNsGmaAMDixUFEWQVgbu0Yx13Wum15bICZIqi1PAoTAClidzSuK/GJIvwATOm1AkzZD8BUzMxUdUc3uR25X4NwgcMz96wLmtjNd4IJzohQgV1LOrgCNXtG8hbZPbLrhit+BXfosv36qMBU2yTfNLbKLIhN7lXMVNkYLDPftRlMK4kBAw/Q8dOf/pQN9Re/+MVcr+Pm2RG5h2TuxnYAJaavAgiBDugnP/kJu9q+/OUvM1sFNyH6HoDArgv7Yj9jo8ztCBCE7/AOYIRjYjscB2Dqk08+YaYGYAfH293d5XYC8AHAYVvsY7YF14P2fOtb36ILFy7k58d2lg0f1wMmCyAN4As/OD8+B9gCiMG+uA77HJ8ByGEbGFkIx3FO/I7PwIp98MEHzNgBSKFt2B4vc3m6ANPcjfjeJRnQX2jXu+++yyDxq1/9Kp8L/YnzuPbSxpm9N7n5TkNglMdQG1hq+37Z57W8Xdtz1gam7HhVANZ93gwsGbAyFtCYqAUwlST0WJmps4Apm2xcanXZm7cw8MwphAmcnWW+6lOqb3XjhMhGu8ZotYwcALGyi3D5wdammXJN3+JRvSwkyjqrI7nlG1k6cbPkHdq7OgDYSzJam4N1EcBlrIb1IdiaHFgpwBU+BAAsoDDp1APmBpdo5iWUBDN1E572wqEJWs2NC3E29gWfBjAFLRTAkjE6AFICpkR3FCiDZbqjxE9XGlvsfsMK3MHhuT7KGeb29QKggvsjnZGfJcz84l66brzyU1KG+i5Lddqebtv+cYCpNqPlMlPunOaCLFkTLfZU26KzrS9c9xJ+h6H+8MMPGbDApXTp0iU26mCADPAYiDJGysCQuT7sWuEivHnzJoOc119/PRekG3tjLAHOBaCAF9pw/fp1BiumpzI3I0ATAAmAE0CVCzbwO0AJ9sEx8DvabCAHQOof/uEf6Dd/8zcZ4Ll97AJXVwcDsGPXhOPjuAB2uCaARZwLbQFDhGvAvtCKWbsBmnBdYKWwDdyeuHbThhkoNoarCqzYNgZ2wVDh/uAaAMwAHnGtVWCqarycFhA1ja9l7W3bGDzt9w8DTJWvywVRaE+dZsoVly9qplJKU3p8zFQVI9U26VjHu5l5sc8Cik8zgrDMiA0zpGVEimmJ3QlsQMX1A21KXMfiVExm7kDI4GgpgSlzo9Q5eOx70VsVbT7NAIOwVxRENQCQVfc132UBeSnCbldzQZ2mneVtm7xeTeMAbAtcWHLJAFPi8mIllOMuMm2UfsOnhzYtSAEeF92I1nty65XxKjXYp4QCiljkftqXAaKTSq32I+H6Yl/cmqKFIgqTQsgNvRTAFPRJ2Fb0d+ISxLhgXVwL1aNdmTfGnhmcF8csekU2cd2DOZhiq2Tfp9RNIwoyOPtwf8RVCUAlbldlS3X7XHelB8Bz6IK49l5afotHCaaaWnEWZkq6q9BTcVeXihQv3wPFlqa3QZ8ASAEAATDARffmm28ygDChvjFTNtea+8gMkbnrXOH2j370Iz4eXIVwseEajHEyBsEiBAEKAA4AngBCAExeeeUVBg7GCvAzjAAj3+d24WWGz75Du9AWA1P4HozOD37wA/qd3/kddtm598L6EdvZtdpxDeiYG8118RjIBJMHtyheaCuYK1wDrsXcjACmcO/ZPTQWz87tnte9t9a31m8Ah3AXgpkDsIR+CkDNfZ0W5Jx2+2XP1cSItY3VJpf4WcFUE0C0MV3n5nPdzU+sAN0FVlUTR7nzyxoDd6IRt0OhgzIDa8fgB0RBFIMppCXgH0RGeRQ14IrGCZGNlhzbPURZl7LwnW7Lht8TH+9pX7jWoMHAN7UZbi9v5SjC07a02L6NeWjSTIGBAtsixxA9lBh8VxvFMCv/AQDjrRGRBzYujwOUNhVgogCeZbCHKLlBrEzLqS8dgCKokL23HwjXNg8kiq+bZBQASDGY0h/YFB/MFMAUK9EFUHEHYYBx3N/iicpu51KWCnGNyrNQB2qa8BlgUy+LyQMzpZovRPYB8OFHUiEU2jUT1TNQ9eCaFNH9o3g9KjB1lra6RtM9jhmOpu9tMbnK+Y0dgpGAQBpGGmwLgA+YIIvSs+gxnMMFVzi3GSCTXriAAfolMCn4DgwVAI65yQCYcA7TR0GTBCYM727uKjNa7rkNcNi7zXEGfqxdxkwB7Pz5n/85/dZv/VbuZjM7Y/1WZgHNjeP2rx2/DLLQP7g2bAv2CD/4HUASrkG45arAmvW/e3/LQM9ALO4FzgMQij7FC4AXLF15zCw7FtqYzSZQ00Z8nAVMPSoBuoGkOpvYBqbMrW3uWPs7jpEFvUWA/p9/D6kRAuqEIac8EB9tQCESiQWB/t2eGsEeQNe/X6Zp7QLL78sODNuOV7kgLhy9jGsQWCw5j6jrB8SB23FCHT/gn5ggMK4HNdY2NjaY+BW08bk9iNvENHMYphMKj49jPGwAbXnuHd2Ow/lTCtU6cTQi2DWYG12NVokILUaPmSk+X8GY5OCUw9tTCTNWIbGkBfDIA9uBRoLFY/bKfrjl8jd/V/UyZgjnVKNn1+WwO9wmZpGMsvCwtNRjJ4UrT/tSOk23sbapmyhvn48ItYS8wCdgmxip/P2QfBhrZmM8Cv2AQhwmSyhD1E0cUYB2oSo7otywqtX2ZhlLt7k/+B1i7wCcjkTKpNje96jjBUQz7Stcs6vrQhvRV7g25ntTol6XKIqJ4phoa5toPOXaTXj5gwFlyCvTCYkbjbZxH3lEnKAvI5pH8nm/R3MvpgBjYTwlP8L4xHliAUmhL7I3P5Dzg3XD4I+t72MNezRwYkpyZefsvru5u/L7hePa/dDxriJObbT0I3+lgNWCB1IAT7mUmDyaZkRr27s0msfkI5Re0SozxCysh+tW+icKmsFUmxGomzPwHJRdLaedX+q2X7VNTecvr8LrjEDTudtW+TimGWgAnbfffpsBB/Q+BqYMPJiRs3a5x3YNlbFHABgAae+9916eQwmAAADKRON4N9dYOTJOpgCZv8p2oQwwXfBjbcFxTVD/J3/yJ/Tbv/3bDOrsVe5PNzKufF/K11w+v4Epfr59P08nAbbKdFLWL3Zsa7Pbd2ViwQVTFvkHbRdYRDB3cPe1jaGmMWvXUX7HPi5j5rJoTWDHvbZVny13XFWN+abxjr7BfTSbaf1Zx2i5x8I+7gLGgLx9Zsctgyn+HNF8aSa1+WA3kpR+47v/rrCG//n3/r8sCDS3FHJHMYAKc7+v+11dnikbQGWhpAuwyt+dhXq0SCDX9WPiXNxcAMPZZEp95McC2JgBWIUU8mp5Tn6QsMEFCOHOTIpcFNhXUi/oD28nRibNcAOL2j0MqDg8XV44J+dBYpAiUSppjE5PiJKI/BRB/2p/8F2eTIwogJHUCMR8IlB2BUYIK3uxaIaJhApngICorsCnwA/M7nEb8HfgZwQIKQNOgYROXLWadcNsCiRltCi0Y2JH3WQI2+XrkAGKb3AdAOc4X6zGthjkBh4lTxhctVI0ssiDxaDUT2mazRl0QPQXRRn5YZc6IfLkCIgAK4M71UHySkQbJTF10Qcdn6ZZzAABoNaSSkrOI2GlPD/g8ydZSvMoolgruIdBl8Ksy1JwueXiTrY8Jfjb1QGCfodBGh0f02BtnUXkEdAfEa8m8dBjG3noce1yz/A3Jk0cr9MJGXBN/Bg4kOIHh9SdzWkbz2GaUBd4qAvGJ2V9U4afDH3nURqllCWc4pQCzfeG6+TxiruB+4B+Rl/geJorDvdGMFBGc9yjUJ5/jrzTcc9jWMON8TvgKJ4TAFPMAwGuJQPYTWmM4p9+SHGnSy++8RYdTiMKewNKAU4VigepsKsAU/wUoh9ycLc4JddNistM3I8aTK0KqMpsRJVhKwMA28dlbqr6oG2VjzEHsfU777zDrijom8AOGbBo61f3frhAwOYvMFB///d/z6wKouXg/oJ4Gu91LzOmVceW6aaZtbQoPGyH3xFh+Kd/+qf0u7/7uwtgqnz+s7ApOBf6DM88wOLf/M3f8DWiP23clcGUa6yb+tmu14w9gNtf/dVfMZP3+c9/Pp932u5V+Xu3f6tAFcaO6+LE/gC8lpx11fHe1s6zECsYb3Vgqun68Z3LwBrQtT4/6dYTGy2uXyy6FzVT+G6hNt/TCKbYZYALs/w15qrQ5w8TfTybM5jqkE/pdC6gah5TMtunMJuwYeBOSmDM0VH4SdmwCtmSLgAudHwSRzSP5gKsAIRgXNDDzFoQgwJJNi4giw2xgikYkQ4DHAAgMAsCREx/sKZ+fh78CpoEPwEMEXUMhZm2AgZSk6jC6AkILpKCwnDLg4LrmQv8MSDkAKKqQV+ZTbskI7JtmGGzNiuYyleZmkQP/ZK3EeyKskRcgZvBjABUG9xZEpOXRizKnkUpzZEmIehTp4dwatVDoT3Qe6A8g0fUhUA1QKg/0cxPKAZjhXECgKUAOcYKWFkYACmcd46cIrpaSf2QZlk3BwHSUAORogVhvUYY5iHgaMZ8NqPj0Yi6/QEDGdwXTEZHR8c0GFiiRI8ZX4yb0fGIRuMRXy/cIH4noOHOGgVZQrO796gzHtNuENDAI1rvhdQb9jjCMAUwYkYtoCzxiD1sGIdxJLpAHyRYyj/cbiS2RSJesM6cZBfvIfkAVQqWZvGcz88RR6pRKRIeyEpMGD2weDi2sI1gCcOwR9N5QgezOSXdPvV29uhzX/k6HQPs9gbsUufeyxCdmJEAqqcbTLUZibrvXaNUZeCqZA0GKgy0tAGTuu8xD0CH85d/+Zf07W9/mwEVjol7XsWIVxkk9zN7vnEMGF6IsyH+ho4Ihh9aqLJounzMs4IpzBu2WDcw9Wd/9mcMpuDGXOY+tF1nVZtxzdBJ4bn94z/+YwZTiGaETsuAVJkpWQbAYRtXZ4U+/Yu/+Au+FhzfTUR6mjFYXpiU/3ZJDmunRRDyomsF/ehp2lcGVcvsew6mACKc1UbbyqOpUxfAFGtJirBx7AdIkcwjGoDNAH01i8iLUxofHdP07lXyJnf58GXWQZPm8HeGUhdoQAAuuClywCRgigchDAVMR67RUgZHWS1oekwMzyAHhksTssFA9fsDaZMxYs47DJBUblLGgV14wnLAiLIBh4EzY6jGlNkuD2BxslBuxF2hlFeG1u/l+1M2APi7yr1g+4FnA9icjCe8csS2vR6yUkuYL9rLhp9ZG9DNGB/C2vhRRL0IGoWURrOIRvOMIoCoYECZ36MYzAxQEwPaiPtm0OtSLwwo8zOa+SnF7NoDEBCmDEwV+skLofYhmgNIRRFFSazMGtHc79C4M6SIGT2fuprsL1+RaoI9uMAtSeDmxgZtbG7S/oMHDFLYi6c5aqazGQ36A80VIxgbEzHYTUyWYK7QL5tbG9QbhORHM5rcvEXewT7teUSboU+7633a2FwjHxiSwRSADfpQklB5YEAjAcsMeADQwRQCMANgo5JBt8P9gL8BLpk5BEBiAjWlsCvgkDUxwKiaEZfHvt1nnI7ZWXVjwu0a9GiaEB3MYoo6PeruXqI3vvmLNMGBu31wwIJHkTeLo/8UTHFurPqo2ieZmVpmsq/apokhwPYuS3QaA9Nm7MxYQisFwAMwBY0PFgYYw+5Kvdxua0cdM2VzAIDNP/7jP3I27y984QucI6kNTDUd20BkU18bmML1lZmpVcGUzb9157U6hrhuLJb+4A/+gBm+r3/963nKBJe5c+fyJnvHC3VNtWBtwDWBmcK1wC3bVLuvqZ+qxkf5MwNN+By/o0/LgvlVx33dfnWLh2XOcw6mPkMwxXqqKKZB0OHSMd4MupaE9u/ep9mNd6k/vs00jZXCEfZBfPbdrtSeEpYEP6KpEfaFqQAJYlcdiXB/ql2Bu80iCFU7ZVGEMEpwabE+AOCBNWoCqGwQ24PEbiVzATIIY/MpkhvVF/GgN72VHhMGU9yWAH0CWFhGhZIyDjhzJ42cRSpFEy24JWQH7QP9HT2hQMjd1toOI+/BBXQ8YlocBryvglcjuXjFjQgbh+nhyX0ypfB4TLNZTIfTmPZnKR0nHk2ykOZBnybo8k6XAgg2U1Rq92h9fUgb60MGDBBCAzxJlJm498DSMCMDwICs4shAnAozaW6xOOjQrLtGEYw/2jvoU7cjIdjQnMzmM5rPJO/NcG2NmcidCxfoyuXLNJmMaTw5lkz1qlEBkzMcCpjCj4Wcs/GMxdWHPugA80ZTCqcTOr52jdK7d2g3jWm749HlzSFtb69REGbsrgOYIlwf66ZEhA6uD+5lAB2wbGDgsC2zUF1hoyTLhPQD+obBFbv7JF9OF2U/ADgBcFVjJnBUxiq7ZXF1zoSbAMx1+jQmn8Z+h5L1LXrtG79AI7hJ+0OK/SKHVQjQ5oCpGGO1xpXzpIKpZSb6um2awJR9V34Wlz1fE6Bi/Wgcs2AaYAdAB2DKQFYbM+UaWgM5rkvKxjWi+iBG/9KXvsTMVxswOSuYwnmrmClE8zWBqTbg0dSXVhLHAAfAFNz43/jGN/JyNu49dBfH5c/L7TBgamMB9+Vv//ZvOaIPkYJnIR/artn9ftUxuOxYte3OwVRNbb7PWjNlWaIt3xBKaUi5CnlxgQtk+/U7hASQQZSRF8V058YtSm/8lHZmd3g7GaCiJbJ3A07yIGiBxDxEWcqUMAvEKEWirtjVl6QsimZwBfcfgAZvrqJeJMALAorjokQBdCqiARd4IQ+yo9dSzRJW9R1ck7XDEQ/nhWQUWLGrEhokZaeYhYAh1H1M+C6exEIAL7YWfQEja+4tJ/LNpXt1X5uILTLPzs1pLZKMuhAlT6YUzecKVJEnRmpj4ezi94arQNxMeIGxSY7H5B+NaDqLaZR4dJQFdD8iepB4NAp6NAKD1R8S9To0y1IKugFtbG9Sf4BkgchHs86abwZJzMgIkCII2gE8Q5+6/T5/HsURTWdzZqigeTqap+QDhPe61O/1GURE84gZJQAqvANkwSChzfgBuEoT1DO7w9ol9MMnn1zla9vZ2abBYMj3HTqS4XBNy1D4tLW1zUDt1idX6WInpP50TMdXP6Hk9k3ajma0E6T0/OaAdi+sE7CO4ifyfNQ1Aw/qUwCFF7x6GIrKSgEM4bqDLkAQ2DphofAuDBVYTbiAUWsK7hLo7cDYCbPFo5FTUIgwHXU6DZDxOFLt3Xw6p/76JsXdAXO2xcwAACAASURBVB15Ic3XNun5b/wCzXB/egOaekVKDmZXAZwRTIGVuKZ5qJqEn0Uw5YKL/FmscKGUWalljGgbO4XnEZopiM9h/KHDMaZjGRdUHTOFa4JrD8dE9m6ANYCp04CZqmMXc3O9iTYQhy3wDLmaKTybq7zaxp0BDUvb8/3vf5+1kd/85jfz9A6rnJdtlmpmzaWLa/rrv/5rBlNgppYRhNc9S2Ww5Pavu8iucvktM/5WuWYbs6dhYe0858zUw2SmtOSGufcYVAFQaW9DM5XNI+p5AZfd6MHYxCndunad0qv/TBenNxfcXu5ggGtHrInyJ65WSARReXST6FWg8o+ZCeOIFYCrKKYMLJRYdGaiZr5HY4h4sToPA3b/9Ps9EWqrZsdthztBst4EX6pbLGetnB3KD0LOdnkBu8XsVZ543RWCS1GXV1LFQ2XgE64JsDCYCNA6AUez2Zzm8xmoH+oj+s76B9egDAhH9MB4s7Av5v4AyMLfmJxnx8fMTs0SolnQoeNwQLfnGd2YJ3Tf69DdJKXjIKBZx6co9Ghjd5v2nn+OA+COjqY0PfZoNJpKHa6+sEjQDk2jOTNZ61ubdOnyczRcX6fJbEb39+/TweEhC7q7WUg7m9t5ODI0cgCsAFf7+wd07+5dBqYXL12kK5evMPiDofK9jPo9n9aGA/7+hz98h6Ioptdff43efPMt7p8YkX9E1Ov3WGuBe/bgwT4dXL9O27M5bcCNeP0apbdu0k40pR0/puc3+rR3YZ36PU+ynHOgJEBSSIEX8E8yiyTgAdnQ1RWN6w2gg4JOC/cGAIbzpEmUogSTqO5MheAsMgfzBCAGrZWCKIApAFFcFwNgZqeE/e2trdE87NGhF1K2s0cXf/FbvJ6Yhl2aOqkiAKIYUGUJgynwu5zmoeLVZtSaJm+M00cVzbeK0Wjax30W3d/LBqYNLLW1C8+45UqCWBoG2gIhljGW5fO78wSeVywmkDQTrkSkCIBmCuNkGZ3PqmAKxzeAYWAKmikwU48KTBngwTOPa/6jP/ojfo5/7ud+jucLY/EMOLv3cZkxjeMbmMI5kOoBwBTHX6Yv256lKtYJn9k5XRvSFPXYNt6W+X6VRcM5mFIf7MOM5hMhq2mlEGIt2aEtVUIHgxKpETijdEo9rOGTlG5+co2SD9+hi6Mb4JcQ1sXh5jzI2C0HnQ9E5JrdSJkrbIft0xRuOpTQYMEVA4UIrAYqikNoHifs2pLoPdFWMYsFhsYjOs5kAhiuDZmVQEQI2AHOYQFhb/mlbpAAbIqK5C0k0wTy5nrBeYrVizBK0Cfh7DH8VjURMnZf3Aky10Jp9FuRUkHdmyr0t4g0MFOWGmI2ndFsNqVsHnMWb84HBjE4hz8TG/iw26Og06UYxj8RN18P7tU0oeOjQ5odHVF8PKF56lHSGbCO6fokpQ+nEd3yQrrf6dFRt0ezbkCDnU16663X6fNvvk6hl9LNWw/oh//jKt26+4BG4zGtb2zShb1dTplwcHRInX6fXnz5JXrt9dfowu4FGk3GdOPGdbp1+xZF4ylth0O6fPESC0r3jw7p7r17rC/Ctpjgbl6/wckPL+7u0hfefpt1eChS2u92aH2tTxf3dlkzhVUlQOXXv/Y1+tVf/VXu/x//6Eec/dkS/L333rv04Ycf0R7A3oMHtIMIv0+vU3D7Bu1GE9r0Y7q02aMLW+vUCdSFzOL9gDyUt+iIzsyPUmYCU1K9FLZBepNehzVTAFBwZ8LNDPcms088xkHuhZz4E+5QgC08Fqyz6uA+9amDe4VUDmCSErgrETCAIAwImAG4unQE9tDrUnjpRbr8K9+mKEpoEoSU9vv5MwkcKFGp4raWbOnVEVvLGJ66CftpAlPuNbhh3lXP6qqAytxHV69eZQ3Od77zHQY7bhHfpr40YOAyCa4hBEsA3RDcfGCH4PKyWn1Vmsryou5hgCksyJCX6exgyrwD1T1i4fJoMxbCP/jB39FwMKTX33g9z5slUd/FCtwqPfACuKajAWZwPyAp4ACZLKPxZMLRiUi58LWvfY0lErUlwxrQi0WqWaocG1vuPYSGEy/zMOH6zI26KiPWBqjOwdQJNx+EamJg8eNGM9jNqfq8zrC33QD7HpFxWOVyeQ3NuoxiraJGIs7Xg8guiufkxXPqBx7FsyndvPYJ9a6/T9sPPqVp7FF3uEkxcl5HUggki+bU9xPqopisuttihKAjesrvYnFOQSBuvfl0xm6fo4NDmozGnGPKsjwDWsBtgh+4/tjVEvochj6ZTTka7MLuLutt0Gf4jKPOAom0Mi0V618A7uKUglgiqTgdA8CLRgQakyD6LsnwC2OItAj8XZRQyHmLxH3Ifa+aL15JaU4qnvj4R1yfuqFk1sbnED5zDTlNh6DRjhzyD0OJY8Ypg8vJeMz9k4CtC4hBDkFvhoSn3T75EGWHPZqkHs2gMwtD6nfRVyklsxGloxnRcUReCk2UT9NwnW6OEvrh/WP6NBjQvbUtuh12KFhfo1/51i/RqzsbdPWdv6PB6JDC9U1KX3iVfvLRVbp67VPqDYa0s7dHL778Cg2gc8LYCQM6Ojqg/Qf3aTDs0+bGOk3GIxofHtFGd41dFVc/vUY//eA9mqURzZOInn/xBdrb3aUb16/T3Vu3ODr0V77587Q9XKc/+P3/yvcfwvTnr1yhb3z96/T+e+/RP73zDn3ja1+j/+N//9/o1q079Af/7b/xffiFX/h5BpwfcsHYT+jzb73FQPKVXo/m7/wT+Vc/os/1kKBhSoN1n57bu8iAvDdOqYt06AHRxE/paEjkDTvUHyfkIcgCKU76HWaiEM0IN18HpSjYlZyyu3I6mdB8GvH4GPT7qjtJyUNmBBCrXkw8tQKIez1OPtHvDtihGM8nNOyHFEVjOFfI6xJ5vR4dx106THu0+dKbtPX2l4k2dyhKY5p3fWbTwCBLMlVJIAudF5LYSgb7h/+yaMqHLaJtA3luhFoZhLhzXpWbbxmGqM4AcdCGaeA00tjmZMuNhNp1yAVlYAffYzHk9pEF2+BYlg/K2spaOk0hYvM8rgmfYZEBIIVFBlIjwI2I/ZpE06uCQx6aLJeQmn+4DmgyXTC1jADdZWnsvvKyFwtn08yyRMMwjMeSAIAarAHAwMNtymByOKSLF/eYqc9lFI4GlQE+py7hAOQ8glwWvAFLRqDNBcMPXSbA1LVrn9KPfvwjtiHPP/88Xbx0iZ7ThKfYD88yp6KBdCHGrFzIQ2SOF6mG6WctuArn4n7T1DFJiuMsvuzeWNoEd7y6v4Odq3u1PSsuSCt7Qdr2XaU2X/l5NDZuIcBMnx0b625pGQwFLBLTBEAz0sjulL77ve88rDxTjw9MofQHF1kx1ohXuuI2QAoDgCkvgUGe06DjUxrN6O6tGzS8c412j+7RLEN+nyEdT2MaT+bUgyFKY/LmI+pmEQUQJidY6cO90iWvM6BugMD8mKPUZtOpgKnDI5qOAaYk6SIGfycIGUTJg6L5elASJFUhciekza0t1tAAaIExEKJMQJKJg/laYPxBGECCpaxCnnDTSi0gelGjCjkSA4Jhpowz8iBw1oSRzGbp8shIAQFni0U3uRPz7TTqS3U3YAEx2DUNpojpgbdwmBggc8qiczzsIdxMUCIlc8pSuMtQeK5PXm9ASRdRc11K/JDB36DrUxfJVKMxZQB/McBEB3iYDuOQPr4/pr+7fUhX/QHd29yhO/0hre/t0re/9Su0ORvRX/3+/0P+7Rt04fIVeulbv0p3xlP66bvv09F4TC++8hr93Fe/xknF333vPTo6PlaWMaLN9TV65eUXOeHnzU+v0wuXZOK6euNTev/qRzTPYur0u3TpynO8or8LIe+NGzTaP6Cvvv1FevnyFfrD//p9SafhefTmW59nMPXB++/TP73zj/S1r3yFvvcb36EP3vsZ/fc//EPqdkP68pe+RJPphG7duskuwlffeI3iMKNX14YU/uRfqPPJR/QycqHRlDobAe3t7HLk3nCU0loElxvRJEjowVpG3iCkjQmRN5nzPQGAgkgdbm9E6WF8SfoPyQeGLuYJH52ReTSZTqnTC6gzAOpNaZ7NOGow6PYp7AwpSToUkLgU0xhgKqA0GVOnSzRNJ0Q9gOIBHWdrtPXiW7T9+S8xmIrTmKIuWGOpScmZ+DMAqZB/z7z4mQNTBnZcY1AFGsrGwtijJljpAqkyqLJFlBkMACi8AGYMTCFyFIAKLjAwowBAmH/KQmC3vcbEVAE9fGa5iCA8h4sPxhVlZaChYuazIVfUwwBTZpABCgGmLM9Uk5uvimE7CabcqOoCTLEBVp0pdJ7HRyP66KMPGQS98uorzFJZyhg3nyCDXc29Z4E81u8c4KHpYuAyXd9Y5wXPv2jB48vPPUcHB4f8DG9vbdOFCzt83yCLME0vz/Xa35Z6h9P+RMgvKFpYyQJYJj0QFDVbGHbuPXNzUJUBFbZrizBsuse28CiP5apFSPm5OAdTD1EzxRwURxwJgGIXnOM2gPi7A+uYzBlQAQQBTD24f5e6t67RxsFdSvweg6mj8YwmENIGPnXSiMJoTN10TkEqoClNEY7eJa875PIZYTxh7RKYlzHYjNGY3Xxw+WF7gCcwTyFYJgxijgSU6CpO2a2T3GA4oD7KKnQ6EsbuS0ZuCdjTiYij8WCEOC5dEodBX6UrDzxA/FBiZeNEBZognOlaaMm6wlIVgvqCMYYI3nXB8oOnx0J9uBBZtlVzI8WFNTO4JVxUVoqTisYJJy4dc+RbTOFgyP3vJzPy0pg6fkad3pBC5IvqDvkepND/4MHMIgrR/+mc0oBo3gWA7TGYuj/L6IPbh/SDWwf0abhG+zt7dG+wRjtXrtC//dX/lbz7t+j3/8P/Sf7dm/TGG2/Ry1/9RUrCLn3y6XV6cHhM2xf26LXPvUnH0ym9++77tH9wwKJ3EG5wc739+TdpfW1AP/nnH9EbL7/OrsHj6Zh+9slHdP/ogLZ3d+j5l1+gSxcv0r27d2h0cED3bt6iz7/6Ov38V75Gf/L//zGzQikKo+oK8sMPPqCPPvyQvvxvvkhffPtt+vCD9+mff/hDGg769PzzV3iCHI2O2RV4+aUrNO8m9OrmGg0+/Ji8Tz6k7dkRRcmIgqFPu9sXCLn810ZEGzHcdoBZc9rvxxyttzXxKZyCqQVW7ZHP7j1x80FbxVoqLZPDIN8LKJrHNJ3MGIRDuN8doirhjKZIoxF4FPT61O9tEsIIknksmqxkzEnfE7z3fZolE/J6fZp56zQLNmnzhc/T1htfINrYpgQ5s5iVkiLMzEppnUgwAE8rmGoCPHUreDMQtm+ZmWoDHuXn02W58DvmADNsOFbZhYdnGp8hySRA1S/90i+xaw4/lhrB3KOuEDp3EeVJfmVusFW9gTW4uVEYGNm6UUvOvm9LJtrUl03f4bhWlw/bGZhaxs1nfV0GenxPEPnN9kQXHI5fzoKUoggRuBmtrfVoMonoxz/+ES+qESX5wosvOnkEdUWaR10XUtw8ITBraMWfAkAm+au6LAXADxi+S5eeo6OjQ7p95w49QPHlbpdeevFFqQOISE2kken3+T5adDXfQ7U9SlDlLkb2FLFnA9Aqo/l8qmvzwsNkfeOylmVgtMwCoG1x4N4D9/dzZuozdPPB8QbdBQ96B0xZZsoQ0Uow/HHEgArFWJNoTqOjA0pvfkr+3dtEYZ86/Q2KIBhHcVlkNx8dUHp8j4ZewgkTpSwMQu2x2u9TL55QMD9mrjaazmk8GRM0QpyUUkuqsPaKy7hYrRsJWYf7Lhz0GGSxKw6AC3oVRLGxwNciAeHK04zi7HHj3AYEt7bRju5kjIfR8ku5g1cYqIxSzjSt2dXz5Jq4Nik1gtUlR3Y5q0ieMCEWZvE+ACHC5aGr0Ygw5IQC+NPoQ4krAxOYMbBEbqlxFNEU50UeqGTOrtO1bkiDwTqF/TXOGZUi1cFc2Kx0OqYgmdHASynp+XTU8yjoDynLAtqPPPrw7iG9c29Et/tbNNq7TLfDPg13L9D/8u1vk3dwl77/H/8Defdv02uvvk6Diy9Rf3NHQKYX0DzOqDMY0mg6o5u3btPh8TGnAhA9W0pf/vKX6NLeBfqHv/t7GnT6tLW9Tdu7F+ju/n26/eAuPffCFXrp1Ze4H65dvcq6nwe379Dze5fol7/x8/SXf/7nHCXY39uhmeaQglB9NpnQl774BdpYX2PWa3R8RINejyfcu3fvcP/1u126eOkCra136KW1Hq3fvEnTj94nunedjscPKOkktDHcoNALaW3i0RaYIi+jeTKjo3BO8KOuZ33qUoeCboe6gz6F+Ol1ORmnD3eoAioAfrhkMQbBus5miCwNqD/sUdDNaBKNGEylYCE5P1ePkjSgFC5sXuHOaH0NuagQ0ehxG8AyxsEWxeEObVz+HF148XNE69s0Rf29UFNT8PMKVgpuPmGmUv/pZKbawFQVULJ9bKHigqtlGZo6Fx8+LweRuKt7yd4cswsOuaCQIgEaHOSDMveK7c/zkuWqK+W7wzFdNybPO77PIAruQ7BSiDqD1tCATpNmalUgZe2wc5i70qL52gTo7cwUAKMFYVv6WoYk4qbTaOmeRh9//PFVToiKCN+33nyTr7/TCdidB7cgpnAsmCERwXETK72lOl0rddUJ4a5L6dqnn9LVj69ydODnPveGlnMLaTwWJvvO3bsMmqC5vfTcJdre2mI7AmOIBZMAaQHXluuLk/jm1Sy0zBjP/wDes5y9YqClpMcybuez3MPy8c/BVPh43HxVYEok4/LikibMsybMiHD9NrjY5lPyDg6JDg6I/B71BoioCijEAJqN6fjWp3Tj/R/TVodoqxtSL+RiJRSlPmur+vGEQoApCHkReTWesI9bSnqQCAhNbqSBfwY4AJZCzbOEAWtsFHIlER5MdcVJ9nQnJQNHWPkckceRVOoftwkTRhF6K8FGcnJLLMoPB4fOIy9RMfR5EtXyI/bwCJiS/XllAJcRR03qLMDiAa3jxkkwLRLLeDK9cEQ2zuZ0lCT0AI6neEZhPKU+snl3kWtqSNRBgtIepfOMxsczGh+OKJmMmPlb73qU9n2630nIR/bwLODUCNf2x/TjwxndG+zQ5OIVuuV3iYZD+uYvfJPW0jn95X//Pk1vfEIbaxsUbO7R5Rdeod5wDUGFzD76EK2Pp3Tz9m06HoFhQXmakH9+7sv/hld777/7Lt28dp0npysvvECdQZfdfLsX96i/PqD7d+/RrRs3aWMwYHZq2OnSm6+8Sv/4d39P+6Nj6uxtUxr6NJ3OGBCj09984w0KfY/u37nLrt8u3AOHh3Tv3l3qhiFPhpe2N+m1nU26EhKt7T+g0dUP6Oj6z+jg+B5NM5QoAij1aGMe0IWsR32AnWROMz+itOOTD9Z0bZ31YX63A4TMtfEgUkderQ4AXACXT8xBEhinnRC6E5TTIeoNB+SHAFPHFKXoq4BQ+Ai19cDMetA2IQovmNLFi0MKO9CHxTQH89sZUBpuUxJeoP7OK7S+9xKlg02KMJ66yOklDwIXZk6RFyvg60l8JBZ9ujRTbcbDXVGXQZWraTotmHKPWweqDBCZ1sm0THDBAUjBrYeFEzQ++PnKV77CUX3mksvdTpZCRd9NU2JuHU7sqkALx715U1zVEJ3DxSfpTpLcBdjWZ6t8j750wZSbGgFgamdnp/awLjN10i0rufsY72hhCz6QZogBwxuGHsWoyjCf09panyUiH334ET14cJ92d/do7+Ieu+O4NFQsed+wcIVOE4sxLl2FwChmxgWgAesACO3v79NPf/o/+JQAu7gOZq6gYQPznWZ06/ZtQjDBeDTi7/f+J3vv/STZdWaJnWfzpc+szPKuu9rDkwRIgp4ccHZnQsGZmFgpFDI/7EqhCCkU+o+0+kXSWM3GKhSKnRmJ5A7oQQLoBtq78j69fV5xvvtedaLZBmhiBBCD7KiorrQvn7n33POd75zpaekozGWzsGwukhJmUmLVaL1DcKjkHUof+yBSjGCKzUHpnPUwkHoa0H/S408DY49kBpOj9rTP/bzM9zGW+cSOkSdIAgCS3rsTMMDuBMUOxaKFYdu6/OYUTirX5yBOAZSjQAaXDaMeop113PjVm6iYQCVjwKZbdwTQ85ORJnY4FnaKTBQvJsaISD1c48luyAR9snpjIKLvq+fRnJE4hCuUpHYumiNqrBKGKl1xEVylmifJWSMrJOl6plyIk6tQ5b5OYXcCINMWdwkv5nfWYcUWzIADoHJ8P7klWX0pK3UCsBI/Kz6PBUU6iZ94Dk2W+BLqP6X9+QGKjWPsDg0xI6rLELlDaN6QxSJk9RimbkPXTIRaBiM3Rrc7xLA/gh76yBoa8gIONPh2LDl0XhhhABP7Axe3eh5a2TLc2jwaZlaYr3PPXcLyVBmH67fhNfbRGw4wdvIoT89K+bbV6WPoBsgWSmh3B2i1u7IvZBVOV3bLwsqSKuER5Bzu74umiq7m5VoVmbwj9grdQU+0DATelWJRolEIqgsZB4d7+zhoNuBmDBSmqjJQMh6I9DxF6xzARv0+8tkcLF1Dq9FAv9OBZRgCpqYcBytZB7U4RNEfYXy8i97hNoZuD6OQRqEBqBMthgaqWgZ5MoHeGEE0lpJomLWRn6oimyvA43kn2ikHVjYrXZOm48A0LHi07Ejc9jk4k5kaDkNUazU4eQsjtw8vHMPOZgSAmVYGGXHmD9CjztBvYGGpDCcbwQ97SudnZhHpZYR6FXp2HlZhBoGZh8c1gfh5SL+pgCmDwEzKfWSmWP77bIGpSZD08P9TFii9/p7EYD2MBFLw8jgg9XDJRfIiBwMpPxFM8f+ccM+dOyfjR5opt7KyIhoqgqwUJKVgKGUpZHGWsFDp2JWa0N66dUs+g13JLPGx8ywdD57GSj1tsn0SyErLlilw5Di7sbEhmqkPA6YEH00EK5/sXxGgn1gDJgAkFXMro12yTrz0yRQVC1kBQo1GC7t7u5KCUK1OCaAql0oCVE/WnEnePAER56aEAJTsUdfzpIRH1pBAd3l5Bcsry8IocrHHfZl24HIMZzmQUVVckLHrrzZVQ7lcEh1uxlaicInokoYk2tAksTBpA9LJd6cNirpGHz63Hj5/H95nj3p88ph91OP78PXwpOP/OZj6mMGUGqSVy/XJAJX8nwJ0VYdWKw1ZGTMehMDFdBCHHOWT8hkz/DgphC7iw22886P/gJIWoGiojr7Qj+EGLKtogDcCvOGJGzg/hCUTdkXxJKYGgSwRN40XeLfXkxVLp92RMhAtAU5WQwmYEgPFJD+OHlf5YkEGJxpGihcTw3hjHeNQGU6mNXalpVIO4mI5wDKiXKHKtV3oZd1AJrJhjMhksAtPJV2nmobJC0R16KTJ7Wqfjo0YffobnESQqNJgQrrJwCn5dr6vOn3SlUUUwwoj5Alnx33A7YseLSPwjAODhtjMYeQBnf5YJnXKybImJecUzIeoFHLy3iPPw0g30fAC3Ov76LA0O7WAjp3HQW+Aykwd51eXUM3bKOghto73seWO0RgO0W73pRPTDbjvsxj7qrRlmrYsB7kvyBSx9EatgmNZkpvHTjuaeuZLZHsyUqJ1JQtMR5nxMbksCk4W/miE8WAo59VhswHfsZDJszSpfKh63Y7SpXD/+D5qlYqEbbcbDYzppRUEcGwHBWiouh7KUYgqgwb9PtxBS/A+mbHx2EcYaMj6GoqxiSwFxkxOH3YRwYM9U0FptgYnV8DQ8+FGQLZYQrFak8Bhlux4nbjSAQRp62YJotlo4/Cwg6XlFUzVS+gN2ugPu3ByWZSrFfHnyrDUqrnY219Hd7CNs+dnYE5ZwLglAckwcwBKiOMyYqOO2KrCjx1xkWe5UBzhBUxpAqaUdorMlNJS/VPc/qm6+Z5lWyfLSo8CSU+blNLHU0YlvWYnf5N14sTNsYX/p3kmQRQnHZadCJhYNuJzCIj4GMEHF3kEVARB/OFjKZia7OSa/GyOa2SkqL2i6JwgjYwUf/Pz0047jjHiu/eY20edbB+eqCeZKYIOlvlSzRS/6+Nuk8zU5HPkOIlm6oNgKn0O7yfTZLGZKYKMeVnHokxUFtVs5NhlKX/AzM1IpAIz0zMoFgsqZDxZ6CYBFgLU2BHY6XbQE6a6Ift+bn5eOoKlCzepUHDBq5qHYplveCNh0Gq3ZW7he3Ahz2PA754vFGShSLZLjemJHjcxh05F6WpeVIzVw/v34fN2EmxNMnof1/GdZF+fdp19ZsGU0ro9sEWYpApPSkgPAanJSfxpO+4JV+MEjHoAp/g/6WJLtAS8uNOVlYAIanX0rJQ8hoORuE/XCjlcXJhGf+c+fvV3/x56v4VsTBE6NUCM52CZz4Q7Hkn3A1dEabI26dVisSQAqFwpK9F5TCfvEY6OjmXFQl2BH0bJap/1c5WBJuW4pOSmGCpL3qNWrysPqsSpOtBMdMZK+yBu1NKpR/3LA+CUdTIY9Pty8TDChNoldYKaCBJmKjXJlFba5LNFR5MMgnztyY2iVUvDyGaJMYJFPY5tS8cYvx//5vYwKJjGluxIFHibrHoqfog5N0DcbcHrNwWs5izGoZgYeAFGsQXfyMLTTIwTkXuGGXEGkEWMaScrLIoXBRgbJrpRhH2CLzOLsDyLnpnDYX8gJdK5ehXT1QKKGR3Hgza2x0McscvSDZDJ0g6BPD1LXjQGFaGdmKpyVKQnmSzOGPxqWdLeTGBKY00nnxWzTh4bzVDAnH5Yjlg52OJlJmDKMtEfDgGH/Bs9nZTbOcErJxQeK8LcPLucfB/DTgfecITI9aQL0qALvB/A1iJkHX4Og5/H0CVHUMPYDUG/z0ykI0Md22gMrdeBTisIf4jTK3OYmamJ5xOBP8FUqT6LXH1OtHxjtvRCkwmAOj9hIRBhb28f16/exUsvv4xavYJ2pwFNj2VQpo2ELA4kgsfFzv49dAabO65swgAAIABJREFUOHdpBvlpGtv21KmiOQDKiFBBiBpClODH2aTT9mEwxa5Plvk0hCJOfzYw9bSJmN+P1+fDAtqnve6Zx6Lkhc9a9nhaWSO1AVAdumpSTb9bWs4jaCI42tvbE4NO3s/jxw7Uer0u+yMVm/P/LBWlz+P7smREYMXzNTXcnGTEyHaxDNVqtcQSgO/F84Q2BPyMtBzI158Egj8EplLX8ifpZT7sMXjYAZ3AjszUn/3ZnwmgeNrtkWUmyVxK3P8T0lTppJRjjFJgcN9T0M+ytyhFZfxzMrawVQSqBweHso+4f5iAkDYIENSk0IX3kenu9wfSas85hMdwbm5Wclo5dnAbWQV5MD5PGOeKYTLL8KGI1Rm0TsaK89H8/IL44qUYKY1EE41u0ozAVbHFMrxkbT7ah3ByHz3u/0/bzx/28clr4GnXAwErwfTDliCPYrcexwCn11F63qbnulSCklJ12s2q/o4Q+PToUx5cPC6872O0RniQb5d6j6S/00k1BVqTByOlpZ95cBO2SZ2YD5RSiqcS1C6ibIqbfUH4BA9kcniyB3YRyBbQOO5gb2cX965fx7mlebzx6osY763jh3/zv2F0sAVzPFBgyguhGVkRrI/J6hiMK2EsiiXghwNWsVQUB1xqEITmjmNZITYbTRyy+2swkEnWMFVALl/Hm4Ts8j3jCAzF5QQu4uepKbmwOKlzHwWahb4H0WfxObRgoHkof7O7hExcqVAQUTOZlnw+J95XBF10oR5QQE9+IKnZy4mU5A7yhCCIEpFkGr4sHSYaAlvHyFKhwKy/k72R70d9mJjIcV+H8MSyQXUZ0jOK2z038rDa6CBqHaHf2EcUjlAuZEiLoDVy0Q51GOU6jFINrmYKYCMLlMvaKEJHHbzwI4RaiJEGDOIY7dhAh8E6pRm4VgED2lYQ2DgssXJgczGKfLSZUSfxKCrHTtMY9EuhvQl6roYUUtFBmboCWkmIvE5dIOLhRZsMy5TyHn8rXQM9BRglREJGl30vYNanFs+T7++LCznxi3iNK3Ap1l2aAm30ehqO4A+HiN1Azi9TIVBElgmfAMMMEOk+QngIacQZ0d9GgxfpYkHBWKFC4CPnjuEMusgOOvji8iwWaxUBMD4MjEMN1ZlFZOpzcIdj+NQ+QRPh/dHxIXKFPAi+b9O+4Z2r+MbXv4nZuWkMBl04ji3xNxzQ8wk7qFsu9o7uoT1cx+pZnp/M5FOdgLTEBSqItRqiuI4wKoKcJHV+ynWDZwuZKSiLD2GmCKZoJfFsYOppJaSHwdST2KEPO9h/mOelJfhHPfeZx7rU/iRxn+d7p9+P3yvtuOMYQ3BEVoqfxU4wghwuynhLx1zRa8axTLz8IQhhaYlgaX5+PrFUieR1wjxTH8pAcALxIfMyXRmbCFj4GXxeCqDSSf9xpT6CvbTr8Emt8U/b1+n7p6VJbtvOzo6AqT/90z99Iph64nHgIivxlUrSuGSM4xxgWmSXIBqprGPD8whydGGqyBxnMpbMNzweLL01jhuS18n9R9G46HiT8VWOoRgVZyQLlnMIARDHdjJMfF9lyqwW2w/rWdPjme4njk3Npio19nt9FAp5OZbUcGXIntH/j6x0IgdRgFHN3QSGD4OpyRLo047FP8XjT2Op0vOQ11vaMDEpf5msvDwOpD0KTKk1tYpjk+7IpBKkmjj4w2qG8plKgdb3//Bj85n6ZMCU+Elx0ku6yZJI25OTgl+cwIVlDWpGyAoRTLQ7PXRCAwPDwcb9DRzs7ALuCK89dxFfOb8K/3ALf//n/wtG+1uI+122Y0CLTZQq03AKVQSMxzBtteqlgJDiXgKqHCcfR0AMGRrZ+clFRT8hOXepv6L1Ydoxw1UH41fI6vi+0MSlSlkoWr4vL6y0ddlliZFlMZp7krYVulcXEfFo0BcwxdZ+zx3L/RQnBr6HaqUCLzbgGxlluElbBdbsOSqwpdj1TsTq/B5p94dEqIiPCAX4iRmcUMSqtMoLPfVOkalSXDt1iR+x2EVmmii6A5g76zDdPsJxF7rObbThGRYOun00YxMoT8OszsK32RGmiy8VL36GU2d8rsAD+PAxRoixRu2UgZFmQc/WRJfjMvCX2+2YMFi5i1050cds5ZewYwIyag4eZNlF4mEVgWQ5vcUytArgdxQjNkalJLFEbOdPmEFZTYpLsMpltLitKXVP6wsCSXaEWjS5fACmpCybuL/bLOXyvUd0h/dhxYCjm3DoSWaQnQM8PYJrhQgNgsgAoUcT0xh+bMrPKPAQ6zEq7Ix0RzCOj6AdbuOLKzUs1UqMLBbQNQo0VGcXkasvyOBPgMVtafW66PW7qFLXZZm4eeMG7t68hy+98kUsLc3D96gBDEQDWCpVUCoVMXJH0O0xDo7voTm4i9XzZdpIyX0SqAwyUxT81hBF0wjjEuIor4xuEzAlUC7xImO5LwVTKRHwUQfkpwGTzxqYkgVi0pUnPnKJCDxdqJItItNE5ojlOoIcMqMck1LwwtenQCxl7Xkfy3WcNPh6/p9giTeyKnw9AReZdY4PLBdy0cjPIJhKGfqUMePr0v8/DCxTEJd+9scFpmQc8zwBUyzzEUxx+x53e9K5I01v4jSjQFXagcdJ1DRVk8945MHJ2giFTVfap8FwrFjtxOaArD2BFYENdZNkq7iIFisDLtg49tgZOUZciKd+hFzQKqlGkis6kVyWskwPMy2pxIMlQwJqgjguqrl/CajISnJ+4o05qTwurFxwHuGxtjNc2H+QmfosgKlJwPkoQPU7galk4U2W8vt/+N2Py7TzkwNTBFRKiC6cywcYKhHeWTbGdIU2M8IYBBFwcHSM+80e9kYB7t6+jXF/gFfOn8P3vvIqFhwd3fs38KO/+V/hH+8h7nURjj1kMwUsnzqH2sySWCRQv5SebDLZJiUFGRx4glJszquSIbIJS8WBiBEgvCgJ8oRuTSh7gi9qg6jJYXstLyjFrBlSYiJzRQ5Ft/Ki5Uk8QCW+hOxI8/hIpCsUM3M/8KLf3dmW6A865vqhhnyxLgxdKoi3bQqLGc6rOm+4zTwjOHjys3nRUURdzGSRCTX5HPpH8eJLy6bMsiP7Jjlv9DRyMrCyjnSGsS1f87tobV9DVvdgUNdjAfliBiPNwG6nhz0X8PJVRKVpuHYOhJy0cBD9GEulHjU1BBYhIjNGzKBfO4uYDGFgwg1M6bCMOQA5hrhxxzqtMEJooxCGxjIPXetpOEm/cjWJM1aI7E7OslDgqpAdfQmY4ncPmWUozJ1i7ETvkOruElaKIlQOngSzHPykQyYmyGIDguqUJHglyCSNzpWjrRvgsMXAbfp3ZXUDDu8TuwCg1erD5WCdoRGnBcOxoEcmMKZuyoQbmWiHY7hGKN2LeqeJ8Z3bGN67gZeXCliql+HHBkYB0HdjVKaXUJ5ZRG8cYCxNFKHYb7j+GINRX8p9/V4PXm+MM6dOoTZVFYaNYNs2bWRsRwZa+kUZmTEOWvdx3L2J1QtlFKoh9AzBFKF2BlpcA1BHHE0jisqIo4JYLvDKpFGr/KhYQdlPAqbEs+yjwij1/N9HMPVs31S9SnSSE0HmaZmP1zP1I3fv3pXrmACHbtlkiyZBy6PKg+n2pDlzfB/JxXTdpFMtLwCAj5O54kKLpUAp/SaALtVYTVYaUrYs/fx0IksBbvpd0s9Pj+XTjunk/ptkpnh/ykwxy+5P/uRPBKQ8y43DNpkHVUJVDcujkSclNGpYuVDjY8WiYvuIT/k8AidVVib7ryQmBHgiGTCUeFwZcz7w6FKLVRUgnk78coyFRUy9BhPDTZFrqG/026WsJE9TOgRZyvUlAossJbVc+XxBSofiCs9KAuegpPtbSIfPIDM1yWx9lDJfeq09jplSxseKrZU83SjCG9//jIIpxVQpnE2x94hteKYNP9LgBSE2tnZwdWcfB16Ew709WLqB7375NXztpTMoegGG23fx0//zr2H0W4h6HfRbPdhmDmfOP4+5pTUpUYQjX2rk/BCyMGK6SZG47wso8ehtxQslMePkSl8EgGS1Yl0GI5ZQCBpSrielXFORM1cSBFnsKpM2Y4IIAjnPQ8ayhVJ2LFOYqN3tTSnt0fqB7AkpaHak8UBXKmW4Aw+zUwuyWhuNxrJ6JZXMVSYHS7JM3U5Xtp1Cep4kHFS5nTPFioApznpeT3Wzsa2eA+LR8RH6w4GwUHbOgUEAZZMhsiT/zsuMsDfeYh8bYm8Ay4xRqRSg50toeSHaWhYjpwI3W8XQyGIQxBgJg8hZ10QYG4hYF7IiGI4GO2/CyRbE9HM8pCYtFtsDLhBD0jzs/jMDKZs5oSW+TOxgM4WdMqBLiSmGHkRwdB1lx0El64j3VYbVQAkIVnqjtGtSyp8Ey3SyTy03CLAkeYfdohzclKCfm83yIcWiNMxkqVCZMymVhE5GkLosisM1HQ5f7foYd/vwOwP4x32MQx89O4JecOBQs6Q5MMYGfM1GYGXRdzSERR15ejg199F97320bl7BhVMFzE2XxcKj58boDEOU6guozCxjHGkIdBtDCvk9FwfHh7h99xaarQYK+RymckWcO3UKi/Nzwq4R6BRzJUkO96gPZE5f1sVxZx37nWtYvVBCruzLfcK88ZvEUwCmEzBVQRwVRaun+qC40CGgShc+CkydGMA+y6z3lNd8Gpmp3/VrplqOFMgQ5LD7i6wH76PEgNc0QU8qtXgYgPDvk27jxN6AzFNa0uPEwxIK35f7kItAMlEcJ9LPTRkm6TRL9FF838lySwquJsurKRjkdk+G9j4LmJrUjaVgirqhFEyRVXuWWyxlvtRgBiK92FjfwMbGurD0XGwuLy+Jkab6XE/2DRcd1NOQ2cvl8nAcVkWY4RrLY6o0pBgpBdRUZUAYfi5yRDbBbNIk12+i604p4h98m0cyU4kuOBWc8xix+elg/wDdLg2KTYku4zlSKOREN0pZgoxhSTcfP2HyWHwUcPss+/pJr/ldy3yPA1ApWEp/p6B8siz4pDKfyC7YyCUZpaoM+BkBU2QElEWCdAvxjEvCWxnmamWyGPGENjPCYIxcH7fv3MOPr7yHfS9ApVDC6uIiXn/5RVyYz8HsukBzH+u/+SmKkSfM1NZ9+nkEWFo9j/r8CjJkSzo9WalxR5KiZVmOIuxevyfghxMx41F4kTEKhmG7XO3F4OCUE/Yp62Rh2soDJI1l4XtxBcSBhp1gw/EYOzvbckEX8lxpGWIQWimXUC2XxOqh02pgY/0+CjlOaIy4GaJSKp4E0lLb02v2MV1WuU6knXd2d+XiYkwBt51A4bhxLECLtXaupjgoFKkBq02zKx7wAsSMNPA8abfnfm4fNySvL8vBlheorqHvMpw4FBfufsHDXewhWzRQcAzksxZKhSw8w8ZBd4SwOIugMA03MwUvU8IoMtBzGaIbIDJsjGkWaUSiITIyMeyshpydRcbMQAsthB69ZiLZ9+PYha8HCEwWtACbYIpsnpTwqIliWz41O/TzjpE3LVSzDqpZC3kTYAMdQRjHrLEycpcVHM8vyVhMjFg47qjowiTnMGGdTtqWCUYSzZVkGaqGUVUc5So1ipDVDOR0k4I5+M0W9jd30NneR3EQotPrYTfswbd02NkccsjCHBhwNQtRtohotoT86Tks1POwxl2Mr19H6/b7WFqwMTNDMGWgO4zQSsBUdW4VQ586LAeNbgfv37yBja0NDEYDBJGPrG0hGgxw4fSaZAhWShVEfoy8Q5NQSyJvDEsX4NTsb2Kn+R5OXSwiU3Rh5334LGHGjjBTmoCpGUQhmSmer6qs/QBMKaGrkkkp5m6yE/fjHJA/jWBqstTwUb8rJ0cupHgjgGE33dWrV6UER+dtlnLIGvF5qVid13iqp0qBTjpBpuxRKoxOS4hkeK5duyadcbzxPZi1t7a2JuMdgRb1UgRf3B5hphNGm9vFx7kQ49jHv1l+5HtwIcfX8/05ttBGIS0/fhxgittPMMUy3w9+8AMpUT7u9qTjQCDFCVOdoZBx/t1338WV996T8j41SF/4wivCAHJRyu/K/U47BC4u9/f2BLTQBZ7jJ1knskDC9Itxp3ImV15P6idlnERrSeubZA6T7FXeEhFXCvF+i5mSjnJKTgjuImGjqGfl59I+odvpiCCe5UaCQB5P+mMpVo11xJMl/WcCTKVg/0mM1LOCKQKplJlKNVN/8MZ3ft/LfIY4W6exMimYIrDizfVVF9fIYxYcI0ssDMcert64hR+/9x4OgxBTpTIurJ3Fly6ew+pUFs5giLixi/H2PSzkHZD+uPXedeztNVGfXUa5vojcYIRo71B1wUQRZmZnUavXhNU5bjYU08MBL2Mjk1UsDwe+bq8rlgyFQkVRvhQfyglPkDdWTFAuh+F4JHX1UpmZWbEANA42+WwB46GLXqeD2dkZLMzNIgp9HO7vYWdzA6VCDoVcFr1uG/WpCqpkoSTqpod2f4RyfRZzc/NotzvSEs0VierwsaSUyDo7V1m8jychB8FCsYj5mVnpWGPWHn8IKvI5RXFzoGELfYldI5USEPjie9IdDcTpfVSMcGu8hYXlOlbnp1GrlsTEcdQd487OIVx7ClFhDlFhFkZpFr7uoDMYC3iM9QxMp4SQAnR9jFj3oBu+6JtsmLAiG2bM3D+eAYCLAK7mwdXG4m1FclDZtTNcV+UGWjEja2IUbRsVslKOgbINUfyQ2BKyne3P9G2SgU0NqAl2UlqKRMPAQShtL04XjhySxMdJ4AOd5xO3+ORN+P78oR5MaBk3gLe3j/Wbt3Fwbx11zcLe0T5udQ/QZ/QOBeBRDvbQQi8AXNNBsFhG/YU1PH9hGdM5HeHde2jduIK5UoyFmSkEsNAbxWiPIlRmV1BbOI2+F6E7CnDt9i386p13YDkmzl88r8Tl3ggb168hHo/xwqXn8eLzLyJjODA1G5bhCNvK7j4r76PV38JW412cvlSCXRjBLgQJmFJlPi1OwVQFcVwCyExRt8YjpIkFqAJWXP2fRD89W53vacDkswamUiDFMYNg5ObNm+K6zUmbwcVp2W9Sl8T70ow+kRkkC4J0NZ6CjdTKgJMDDTjffPNNWfyRkWL5kM9nlh/BD8Fb2n7P92MeHoEShe58HkEYW/yp2eJn0hmdYINgjI9Te8Wf1157Da+88soHui0/ChPyMDPFbWcXYwqmuO3PAqbEPJN0dxIJxn391q9/jSuXLwsYomfca699WYDk9evX0e/3sLK6iun6NO7fvyfd2yyz0XDzxRdfVNmr0smutoaAiUwUy/7ESIrte5AmIbo2sudMpEgEW1zcTmqYHgUSuADNZpWnlbBOLEFJpzdLljoazSZ2trcFaBMQSuNAIZ+Ebvx2N9/vs2YqvQYUDk0qVSliTbSHzwymkjLwJDP1GQBTjAnhVJoyU3RYftDZJ9Ee4rkTSr5brFsYuh4uv38NTQo5CwXcvnEHtm7h+bU1vHJuDXNOjPB4C0fXf4OzMxUYcYh7V65hc/0Q1doSKrUlFPsjaFu72N7ZlhIHV4XTCwsIPQ/7hwcyAHHFzS4wJ8eQ2BDNVguddhu5Yhm12TlQa0RAlc9lxVCt1W7i4PBAVjQs7ZEN4AXE7L6pqZqANbqQ79zfFLCyML+AuZUlwHdxsLON/b1dyZej5qXVbKBaLWN6fg6DZgOMNBlFEaZXVjE1N4d+q4X19Q25uNmK65Np4gqy2ZSLnYMzT0aCK64+GVcwGA7Q6bQxHo7EDqCQ6DHYsUJ37Sm6KNdqCAIPW/v7aPX7cAp5RFUTu1oDtekiZso5VItZFHIZjAMdu80+jkYmxtYUjOoSctOriIwcmt0hur0BfAbhMgyZ/+Ix4piiWA8GswJDDRnYyBlZMcGUrkIrhq8FcOGC9qhelAAiskvUPrEKSNDEvrNsFtVcDmVbQ06HlN1Y+jOpS6G+waIVhMrmkrgZaieog2BHaDpCc8SirornUsRtDGRFmcsVZDCUPDpq5kyGB0tNUBWfY5b5JJMHGLgYbOzg3vvXsHf3PhZLJWzubeNGYxed0IeVKyBnlWB4Njp0R2b8y5SD2edP49WXzmOpmod//z4Or7yN02UTK7N1RHpG9FKdcYzawinUls8g0mwctHr4D//P/4vb6/fxlde/jG9++1vSneSOBti9ewc//ru/Qy7j4PvffUOCntnxSMdNhhUzONnK+WgPdrBzdBlrl8qwcwPYxQgBY5pgfxBMUTMVF0GXNjHKEmNO5Qafxq2KNUU6w3xUmmZikHzcSz+dYOoZvmjyEtHvGbqwIWRKuJB56aWXxMogFaFPhhunJQiy3GnWXEJzyHmdygp4nzRdhKF0ldEq4+c//7mMa6srK/h3f/u3eOutXwlgUK7eupS6OM7xvd+9fBkryys4c2ZNmO233/6NvAfBF0uOBFvU61y69JzoPe/evYetrU1861vfxh/+4fcFoJ2AqI9wPjwJTP3Jn/zgpIPxt/d4UglQ2vGJ2weDgOXa1zV0uz388pe/wuXL70o1gaDxtS+/JmXQX7/1a+n+JSicX1gQppCAhd2RX/zSl/DGH/yBGP+mTFHaQa1Kaw90t+mkn3aO8W/FaCkRvGRqqjAbRVTJOPIAKHD/Sdf2mM1J7EJmyVF1m/FYCTPOhXmvJwvpVruFeq0ujvXlCrM3HxjnfhbKfJNgKt23k4uvtBHjWQToqabusWDqr/7yb2NeJEyhVhb3RMtm0vqvvFrkvuR+drFJR5qIhVVrZXpBp89NkS2/RPpYegKlZ/BHWYk8fFGojDgyBYk9fsI+nFS7aRlAWpkdGXZG9FOdwQAbW1swiyWJIfnxj36Jg/02njt3ES9fuoDnV4sYHtxDb+tdzGYDOMEQR9tHuHFlHYX8ItZOfxHa/iH6168LfcoTvlKtismabmdwdHAgrIoKjs2iUp2Sk5m16/2DA2TKRcyurmDvYE8o7/m5GfEnIpgiEOEVwkGyTbAVhuI8PVWrYWFxQUpbrfVtWdWxE4slQdK3XHGMxkPxfGLJjqJisU4wDaGMuc/7dMidmZOBgNqog/096SThipIXervZkouPMSOlYlHuF2Gy6yGbY6kyRLlUlIFjOOxLtyB1NAOGcmbzKFSmpMPxsN1FezASEGDnC+jpI+xFB6jVc7i4tohK0QF0wiMDtzb30PAziArzCLIz8KwyIiOPWCcbEqLjDzHIBBK4G9JgKQiRtW3kTAeGmKfSk0lHjianOQqlyYCE8IIRxkGAAbVL1HJR7yPGqy6MOEIx56BWKInwW/cDYaQyGjVThkz9MsY6EG2RdFSajGcIgLEHm6U5Mi3NDvxWS3L3mp02euOheCYxXmg6mxcDz1y5iNLKIlApkyfD2ITk3AUUiQo7pUPr+xhv7mP98nXs3rqDomNj+2Af948O0fA9uHYGUb4ArVTG2DYQ0lYioyMyQnz54jm8fHoFo61tHN+4iouVDJaqJfFCG4VAexxiam4Z82cuAnYW27sH+Pf/1/+Ndq+Pb3/n23j+heflOPP8GPUH+Hd/9ddYv3ULZ1dW8S+/9z1YOpkMuu5HMB0LoT7EcWcLBwfv49y5KqpzDhC1wYwgFlZ1VGGYc4ijOjw/hyjOs91P4mgUmFJWG+JTK7VPaggflBeeHWY8+pUyqUz4TE1qdz7uz5p8vydZI4j8PhURp4Dw5G81jqUlHinLkcBk84n4nmmykEqZIk6EDLrl8wiiJjVIv/X9kgzO9P5UfpMu1pXORhfG5MqVy6CreaFQxOm10/jFT3+C2zduCDhZXFjEufPn8NZbb0mZjsCO48T5CxeEfWf57z2y/ofMxzyNs+fO4v69+7IYPH/+vDBpZK3YdfflL38Zb7zxhniZRUEg1yoXJgQEvC9BD088VGTPyNSlLAOBwuXLl/Gd73wLpUQgrhocUhCiKGIB8UmJOdXmPCg3qwUPmSPOh+12S/I6Wfrk+Mfx/tTqKWGqCJzYhLK0tIy1tdO4du06Go2mWMi8/MrL+PrXvy4MEFmsVEP2pDlvcsJ/uPSZWiQ8aoekqROP21npecVzk8wiw9f39vdl4fzCiy+IrILNSXw8ta7gAjudu/8pr5fHvffTNFNPM+18mMk7Oc5JSHd6zjysmZr8Oy19p55TkquYaKZSawQ+9hAz9TcxaUWLZpAcgJKBiCUgTpoqCPdTBqZ0hu6qPLy0O4gt1+lVyJUZc8nE+ZmrANOEH4Xo9nswsjmxOHjzzXdx/cYm6pVpvPzcc3j1hUWgv4nezm8wk3WRDQY43j7C1XfuI2POYnX5C7COGvDX78lJyRUfQdNUja2nebQ7HUn2tuyMsEyVCjUMhrjU8n7NsVGemxVHdE4uK8tLyNWn2K+KyBsLEEo1UgRRXEDyc0iTz1brcBsd0TaJIJ1lRFl1aAKoWG4jq0J2jEwNS3RpRARXV8VSWS4elv52tndkopmu12GblojKyTrR8JMdK6VCUQbHfq8r75Ur5sTFl2L3brctrBZLgywBjVlOzRVhOHkMAwrAM8hXpmBmcmjEbdwb30ehZODsyizqUwXYji4dkTfWdwRMxUWCqWmMtCICPQfo7CbUMIxHcDMuxGoyNkRMzlw3EhxsAsjTn4XCcC2GZWiK/JHzgTQ5tR62rCRti+HRAeLAg6nHyJg6ssylS0KZWc/T2K1ITRXLxgZgZIBx4ILSanZIcuq3/EhYsfi4jdbWLkaJfswNfRgMrybjRouKVhuB51LEgNlTq5i9cBaoFOFnVFi2K4VJlhYNWG4M7LdxeHsdh+tb8P0xNpgW32jCZ4NCbQqjfBZtU0NPC+Bl+V1UYPSXz53Dc/Nz6GxuoXHrOs4XTKxOV6XZoueGOOoOUZ6Zx9KZi9DsLHaPGviPP/kZdDMjYGphcVGVDkSQbOJv//pv8Isf/xgrMzP4L//Vv0JRSrk8VjFCg/E0Axy1t3C4fw0Xzk2hNpcF9AHjFUVarmlV6OYs4qgGz2eAdQKmEgG6MpsAQptTAAAgAElEQVSg8Fy5nwuYkvLfs/lMPW2A/9SDqSRI9wTgyKKT5y27wdgdFkhHKLtFOYhvbNzH/sGegCeKiDlJs0EkHfxT/dEj94s0vzx45GEwRea10+mjUCxImY9g6ebNW8r4dzRCKZcVoMR9WiqWcPPWTVmYMSlgfmFeWA+y1xRev//+e8JMUYpw4cIFWfzRBZzRKARWZEXIkHzlK1/F66+/LikDLheASev+A6E1V8dPLgFz4k9BZGrtoMDUN1Es5E60immx/qRuIfsjAVaJTlLl1ikNEf37QpbZyfB4voyX1EKJnilUgOPGtWtKJmGYEiGzsrqSlNSUmbMwe6urAvYIdifNY58EICaJhklA9SRwkcoQHre30tdyW3lOUcJBYEuz0Fw+h+dfelHKfymby/mF2yw+ikmn4dOut4/78U8rmPJcMn6TAvT4g6adf/6//3Wcdm4oZkoxT2Q7JAg26Q75VDFTTwFT7LazM06S7RaIhppMA4GVJfEYGt69vIF/fPNtDHsjvPzcJXz3KxdRNNo4uP0m5vIBymaA/lEPN65swNTqWFx8CcH2NsZ3bwlzR3sBUq4EHGSRKBhnwG0uX0B1qgaDmWZ+oNpUDw+kI29hYQWj0UDKazMz0zDnZ5XAcDyEe3wkAxVPJK72qLfiSpTbvTK3IAxKr9uTgYuglwMZ89O40qDeip0hO3t7wjiwPZqsmDgi7+/LNs2dOgWMxtjY3JBOP3qQZKo16e/1220cSQePKhdyoOTKk7qd+eUVaE4G4bCPTrslgbcE2VzRDEcuLJbackXE7JxzCpKBRwZmNzrEreg+MvkYp5enMT1VQCFnwddtXL+/jWPPAgimnGkMkYcb2ZLzptMwCuyIHErHCSlIjVl+EYOe6QFjoMhON4pcyZLpqtTL8DrqyMwwwmy+jKmiLSL98ZBh1z4yNN3TImGUuMrk4MLvSx8qvqf6oVE6YRSNSPktCMAs2AwP7fTR3NjG8OBYxOrS6GxoqExPwSrm0Gk1MTw+QqfVQncwQL5Wxdrzz6GytgpkM3DpZC78DEXwJpzYAHoegr1jdBtN3N28h3tbW9ilsJ+hxdPTGGcdNMIA3diFZ2kwo1Dc+l89fRqnSiV01jfRunsLK7kYZ5fmYDo5dEcedo7ayFWnsXzmAmLbwV6jjV/86tfihP78Cy8Ii8nJgQP2/uER3v7Vr3D7yhU8d2oN/8O//m/ExoHNDoZjIzI1eHEPzf4eDo+uY22thBmCKduV8ird5T8HU2o6+dDM1CPAFFl+ToiBsFGhLGrZct9sNrC+fk8meJb10mubEx7Hig+Uyh41q02AqYeBlPA2GtBudVGtluT62t3bw82bN2QeKDgZzExVZWIdMhxcUhY4/hjCzl+6dFEAU2q9QBE45w6WAdmKL9rL5P9kpDgeMXni9KlTAgZppUKJhMGgd7EXV2HqZOjovP+kWwqm0omXAIFg6lvf/gYKBeZJPmClHsSO0bZEdYUoZk79Fo5U0mQe+MKllRSy9j79+MJQ9jXZuN3tHck55HM21tdFMyUsGU0wyYjb9kk0T3qMngY40nPnUaW2R2kET9hWWZo86EB8+HMIdqWbmLIY7lNNx6Dbxd17dxVDtbyE5ZUVOU7cp/xOqd/gJ6Wd+tSCKU+ZbIuBJxulogh/OGna+Rd/8TcKTCURKeKrQ48jccQmmPr9Y6aoPSLICTUNI98TPxyNJ5Kuwc7Q/dnC5o6Lv//7n2L97iZeeu4SvvfVS5jOj7F9/UeYzfmYysQYd8a4dnkDoV/EzMwlBHu7iPe3US5XVJmMQca+ynpjV9nB4VECrhwxcOSANHbHoptyMgWcWbsoQKbdasoqgTVrDqAuu2K0GHfu3JFW+4uXLglTeO/ePRGhl4tlOGZGspx4UTC/jytUDro0XuR35YnPz1lcWsTS6qp4Cg0aTdzf2JAATF4wnCCpYyCdPj8/h7n5BdHz9Fotod95IXGw5jZRFG9kcijV5qQANuz3xCFbVAcR7RP6RKjCeuWpp2DApmlDMywxSd3DAW6Gd1CoGji3Oo+pSh65jC5t+izzHYwMxIVZhM40BlFWwJRh52GaGeS0GLOOyh5sdXs4ancR6mzRzyHUdGSyWSk9UHeWVUbs8Mc+3OEAtufjbLmGqZwOfwS0jvYReS6yNkOrfdGHiZN8LodipYLyVA0WSwv0homU4JrRMT4ZLcbo0Gx16KK1syesVMYPUStVYHOyiwKUyAiVS/A6TcTuSPL4jo8b6I6GqMzM4NQLl2BP1xAaBsYimGdfp4Ec4ZhPa/cx4sEQHa+PzYN9bO8fikN8N4yk3NcmmPJduHqIeqGIs4sLeHFhAXXo6G5soXP/DqZtFxdOLyFbLAuY2tw7hlOuCZjSMlkcdfr40T/+BJffuwaLthpZsg15GVz7gz6ah4dobm0LmPof//V/C5Pu5UGEbDGPceTDN4YY+E0ctW5icclBrWYAGV+BqehzMJVOYM8MpqRrVMNo7Mp1TOsSlfW2g52dXeTyDubmZgSgkCXijWUuPpcTfGp38FRmKgEOiexGiaA1oD9QXXopQ8HxQUTrLHclOp00/4+La8oD+FwuKIfDAUqVCkZJsDKZ9FTTw9dw+9jxy6BvziWpVkWqIfybZUbaxEQqO9RMSncf1DT99jdL2RMxD9Z16ea7cuUKvvGNryF/AqYmAJXQcyqn7qT0l1SaUzDFZRQBFbdHNExMh0g0SSkzxWNDFr+QVyJ30Z3aGRGe018vBdUp2E1Zqac1TTxc5ntcSXDyeVKKE2Xi41m89PmpYbNUNAwd3VYLG5ub2Nzewum1NSkbp2yU0topbdcncfu0gqmnlvn+6q/+NqahmPjJJECK6Jq1XzJV/P/vW5lPLjC2Bot2KhSxOq8lV0zXHJTKRebE4h/+4W1cf+8GXrx0EV//4hkslENs3/wRapkxKpkYo46Ly7++jV7PRKm0Bq3dhDPoCN1N3RIHP+qknCyjXyxsbW2riI04FkavWpmSsFgOjLqewdLSGUH9jHwgSBIXdcnyi0UQvL+/J1119DKhBQLZIWoldMNCLl8WEKTynqrKnXg4EoNOHiue/NRE8aKgIJIjZbPRwOb2tkTUTM/MyiC4tb0lq8tqbUroeh5fWjocHOzL4EowxslW2BuniEyhJrQvy1hB4ELXY3jjkYjdOVBwWyo1Bura0kXpE7XTh0o7xLvt32BmroDnzq2iWsoiY6g2/Y39JvaY8+tMw8/UMEIOjEE2yEzpJkp+gIt0b45j3Nvdxq2tbUTZnJRJA5ajHQdOoYB8LieeW/SQirhSZ8ZVEOK5QlEmibDRxu7GfYw7HeVyTh+nXhdu4MHKZzE1N4u5U6twZmYAy5TXU61O4C26vCTSod9oYvfOPbjNNmpOHtPUifkBmt0W8uUSKkvzKpS410YUsPuxj/WNTYw8H+deehEzZ9eAXAYejVsTKXYGBkyWLinso6OuA/R9F63uAFsHR7i1sY31g0O0uRhgKTPn4PTcHJ5fXcVqvginP0JvYxvHd26goHVx8ewKipUp9Ma+AlPFKaycvQhfM3DY7uEXb/0G//izn4O2ISy7nDl3VtiBg8YhdjfWsXH1OlamZvA//Zv/DrViBYbOVscMXG+IyHYRmAM0undQrQOFIu0qCKboV/M5mPqdwRQnRV2TyA8uosjesMlljzYmloXTp1dQq019wCOK13ta5ntSoDCZiJNi6iPAFMcbapnEN8+2pAONbBNZilzGRr1akfGl3WnLeCT5nFGEudk57OzuSNv/3Pyc6DApD6DvFeUJHINZOuSiM7VSIGDjOcfPY2QR41bY7DJ7YiqZ6Ju4P57CTKXZfGngMUuU1Gy9/rWvIlfITlSQ1XtSDvIATCUCyQnZnmhiWNzXyEBZwvQTKMUSt5X4QgVK1C2xU8xHFLZHmW5yP9K4mLdUbyPaYoNmzSpf70maqUlm6kl2EZNA4wRMiYH1o29ilZEEHfP8EukOASvtbdpt/Oadt0XXy0U0uxB5fNLSZAqq/v8GVJ9WMPUgToYpJywHR3hj0hpBgSkK0K0TzZQCU6z/8r5PoQD9Q2imRNTIFQZXIkxDJ7syHiHWbRRKJTCX9oc/vIzr79/CK88/j1efX8JyDbj/3j+gkhlhKqshGEV49+276LQNFEqnYDCd3VerNgIOgimeeCyjsdQnFD2FfuOxDGDlclUGJwmY9UPkq3W5GNvdjvhPKdGX2veMHaGo3PddVCtllEsFWe1Qu8RoDsPJYTAYin+JsiegBUAgmie+jaWbcnGw247P4UqPDEyj2UI2XxAnXF5Y1HCRLeP254tFGTRYUqR9A7d9ql6TgVEAnp0HjKwaHLyx9N1yjPO9EfrdtrBsNH4slAryXQjKJJLC8+FZHbjZI8zO5HFxbRmlfAY2gUomj93jLvZ6Gly7Cs+awljLI9IcsbBgXTrb6mK1N4IehthqHGKj2UBcKmJqdRlmtQyTbb3ZnEw0HOjYbWdqSg9VN3SsZXU2/yE6PsLBxgZ6h4eIaDvBMGaJwgngaTHsUgFTC/OoLy3Cmqoy40Et1ZVDp/wOxiMcbu1g9959FDQTC+UpFDKOCLd39nelFHbq/BkYtSoGOxtiH5ExTBVXdHCEM89dQv3554CsLb5cdHknyNcjurETu6lhcBCNoDPaQTPR6o+wsXeAjcMj9Egn8xrM2Fis17BSq6PghbC6Awy397Bx5W3k0ML5tUUUylUMxiG2D5rIlqewvHYBHnQ0ekO8c+V9/JylvsDHzNysrEZzhRw2dzawfvcOmhtbODO7iP/+v/43mJ2ape06fJ7FtoHI8QB6TXXvIldmPuQITp6O6tQPfA6mPg4wxfdgMw+vHTJSZKXJ3ly8dBF1aivJmiRGm2nIOv+WSBCWyR57U0BAANVDYIp3scX/1s2bMlYsLi5haWlRrBf29/bFz+7VL74iZSxuzy9++QvZBrLinHhZVuP1xxLRqVOnpev3rbd+LSCE78eFVprdRw3jqdOnsbS4iN+8/RtMVadw5+4d7O8f4Guvv44vfvGL0DkOBr6w/NSBPu422c2Xfn8K31Mwlc3R8CThn1IQJQ0QykT3BF2mYCptBKA1iqZKrAKKkk5HFtHYhUdQScG82BcYCkSJyE0yXZQOUFIvEsf6FIR9GDB1UrZLuhofV+6bFFOnYIpj3+NunCNY2iQxovabOhGYU0sN243btwT8cg6irpY+VFywT/qVfQ6mlJXFUzVTUuZLKFcx/yJLxZgMicswTyas3yfNFMt8ZIYIonyGgfLCiCPVpZXJI1OgYBz40Q9/jds37uHVl1/GKxfncXrOwp13/w4le4Ba3kDk67j8DoWTOvKlVWhsoY9VJEy+UITPHLjRWOmx2F2Wy8O0EnG2q3RbRPq84BvuEEFW5daJ/QFPak6sBAICCjTRU1GTRIBiSsAmTfFCxIaNvoRVBsjYiVMuY1Gk2yyUmn6e4K4/FFE52S5eOLxABsORCI9lG5MQaNbQKVjnD5kkWjlwVUYwRSaNA4II3RnF46vWW24XGRRDixOdEv8P2JYK+2T5j6Z93U5bLlTHHuHMqRzKOWBldgo5ttjzmrcL2Dls43hswrWqcI2ygKlQdygxEy8sZ+8YF/u+uK43vREaUYC+bUCvV5BbnEWO4s8C3dCpsTIFlJDqdgimTA1rHEtpcjgYwj9uYHh4hKDXQyaO5DnMLTzudtAc9hFnMgKols+eAebnlJVB6CswZeoY97vYXd/E8e4uVuuzmKWRKQflwRC7O1tSRp5dWURhugavdSSMVaZQwnDvEDtbO1heW4Nz/hxAoMSDaplq4KXbcUhLDxU/E+qRapigjF5jVl+MtufCNXXiQowYbmwa4p6utXrIeiG8wwau/eJNlLQOzp6aE73aYBxgj5qpUg0Lp88BloPeyMOv3n4X77x3VYxVKZynNUahXECjc4R+u4Wq5eD8/Ap+8L1/iXqxBj1mzl8oAvvAHgNZD8e928gUhrCdAdgUq9EHLPgcTH0sYCppYaf259r1a8IeU8R8/vw5CZ9Wa0LFcnASndTlpKacj570PthFmHgbJ0+NcfnKFVx9/32sb2wI+CGo2d3ZxdVrVwXY/Ivv/wHOnT2H96++jx/+8EfIZbPCbHKRyHGNNgi0A0jZctF5pvYqhbx48pFRZ0fft775LdF6/uVf/pWML7dv3ZLGGxptfvWrrwsrxxuZbZoafxgwlcbhkBF7//338ZWvflkWiic2HIIdJEzqA07iJ4AqdQaQ8ZiRVrQjIJvD/Z0AJgk4V68nK0VGSiwmaBidAhk2u+ixLEzFriBxJU+B1dMAycPPm2SyJrvjUyCZgipiQ5N6z8d8QGq5INuUsGi9TldYRep5aeHDjkt2yLFiwlLy6dOnZdGfMmtP2/aP+/FPKzPF+XcyToZl4A9k8/3FnycCdDsJ8GXnXsJMpeU+WieI7UFiicCTTO4zP5jN97A1gqwOktrrwzTn72SN8BRmSlA+24sNHR4FY+L9A/RYqrJs2OUpNJs+fvGL97C9sY9LZ8/i5QtzOLeUw87tN2EGx5iuZOCNY1y7toPN7QGszIJkn5ElymQcYbd4o+icQtGx1M5t2Da77HQpp6Q2E7w4++EQnhmqzDZSxHZGfjh5KpM2Bk+OoMUhshlLfnvuSNigyLAwTgYEUrYpzUxdG//2KXx3HKGkBRDLakwNuF4QIRQfCTIuiccJJ20KPcXTxICdpW2BSiqne3u6gnFMG47k28lIL4CKgMixTTi2LqJuTTpfNOmsCwMPreYxjo+OMJUJcWaG+icflTyFTYlAQ3dwuNdEw7OkxOeaZfhmCW5k4LDRktbqWs/DV/Q8Rt0uBghxFI5xHPnQ62VkZuvITtdhl8pwEkaQBzf2IxlUyhawWGCkjCdidIxcEDmHjSaCdgeZTBZgCHbjGJs7uxj4HpxiCctrp5C/cAGIA8VMsSPIMhCOBli/cxeNvX1cWF5FeWZO4m7gevAP99DqthESmGr0qgrEdqFQKGNwcIyjvUMsrK7CXlkBHEtKfSydSVChDM6itlWrW2q6uj34PF5c3OQL8G0LY7JZPHcJhH0PMaOMekPkQw3jowZu/IqO/Q2cW5lFNlfE0A3R7AxhZkuYWTwF08mjN/bw9ntXceX6DQFzQ28sk1V9po4bt6+hkHVwenYeFTOHb7/2NVTyUxKjFOgaPG5mxgWcMZq929DMJmo1DU7Whx77iFmqRAW6Po0oriMI8wgjdmZakkugzrJ/Xt186diWsg3qt5IJi8468Y1KJ0DX9eU6ZFlve2cHvcQehYBlaXlZmCnmQQouSJiPyY7FdJxNXZknfYxUPIomrDkXRSonTmmC+F7UUJJhun7jhoCj1159VZIYyFgNel384D/5YwFY77zzDv7xP/6j+N8R5JGR5/ekCSQlAtxWAhuy45yI+X+adfJ9+Bnf+MY38cd/9EdS+vu3//O/lXJgpVqRgOU//qM/xpde/ZKys7AoRme5TZla8nNS76BJ/RG3PX2c20GxOxk1+j7RkPIBuFAgSA5BYrqrdmRyWqYUVgqmyE4lnnIkFZJYTnl+qqGSEmugjDHTMh/Ht4jzUmIHxOc80Icl7OCEeeTDAORhTVU6Xz48T06CqeSEkFg0EZqnn61iGk4oOLJT/JOLdmassoTMcZZf+fkXX5SuPh57Hgvez2NJkJw610/O3SnL9mQA/7vBq6fpywj8eF6kerm05D3J7k1eg5NsXlpOfZTPVHptpXYI6fWk/qZlhspufII1wv8hPlOceFPLe9UmqUp8SkfFkh+7nfSTjKY02FE55KtJ+nFgKr0IPgqAetJzpeviCdYI3BZ2Y6nyHnPA2DQfi3XAbq+HkHEIro2Dgz5GfR9ztRouna5hbT6D5s7bGHXWsTRXFnJja6eHW3dbMDMLCKwiXCOrPLksJdKjaJKtzKSmyfIkzlcCmsg4SLwIVzKGi9hkMDDr7DbMTBa2k4NuWgJyGDPDbjS28nPctMU8mp0kYzGhjC2uttQFIriEXRemhUwCqDhUi8kkk8xlFaa6ONhtFfJe6VbThKEjuhbGW7aFADFGQH1QMrBIeLNhwjF0lAhKJQ2dIlnGWRjIMLNOHL2pjxpKPAodh/izv7eF+/fuYjFr4hSrZuM+rDgQ0JXhyWIVcNx10QodRLkZ+M4UPKOArhvg9r37kie1HFt4KcxAD0K4JrDn9uEXMpg5fwZ+wcGQg1k2K8LWXKEEXWO8TChi8UJOx2xFgwUPWVapaHrX7mKwuYPe5jZymolSpUaRA5q7++j2Ga0Sy3vVV5bQMzVYpQLK1EE5HNgD3Lt2Hfvbu7i4egpTs9RHmfStALpt8ZraaxxJ4HTJ0JE3LJRpFdHpo9fsoFCtoDw9A72UR8wYB1opFPLIZHMCvg3TFnBHwLe/sQniPz2Tke5LbaqCYeTDtUwx8qTmj6VVK4hgBxH6+0dYZ5lvtIOLK3MoFMvoD330RyFCzUJ1egHF6rTkDf7mvffx45/9XMqF48CT66M8VcHWzjrKhRyqTgG6G+E//9P/FMsLpxEEOmLbRkAWzR4h0Htodm5h7G/j9GqJ8nfYBl3DyCCUAdQQRTVEKAmYiujwJav2f15garI8kw7OapIzBDxzIaVcrnUlAJeyeSCT2Xvvvy8lMoIVvoY2Axz0l5YXMD1dO2lV52Opq3kKKsQrKgku53ibfrYYfxiGdOOJ3oeMdqLL4vjA0tj1a9eUOaQGaes/PGDm35HkfH7tq18VHyUCFTI/nU4X83NzYg3QaDaSqBRTBOxsoOHCkFpGvtcLL7wglgh37t7Fd779bTG8ZKnspz/7qUScvPLyy7jy3hWcP38BFy6cl+/H72DatlpnMHicDDnLfwSBHM+Trrr0b35P6rvo0UfQRkuGNOj4wYT6QCN14kaufGRPHBhUN5/ymU3JKkk8SDv9yNZTLJ8I0lOmSqE0RkcRTD0wwHwUnHgaSEjB8iQJkQLJSWD+gffhuSSZgioflGM8j/dJVk0Ui8yElQ9u6u7uDu7dvSfs3ZmzZ0Q7KwDbMISdoos9tW8s5bJ7lMd1Uoyegilu4z8loHoSHON28npJzwE+91HdkOn+/LBgKn2fxwYdpz5T1EsFSjP1/UcFHX/WwBQnHs20pHTC64Z/b2xt4ur2BvaHA2gowtDL0CITs7U6Xjo/iwXaPnVuYtBex9I8o1/IlgTY2fdQrJ5FlKthaKj8Oq700vRo/i0OB5IUzq4UBUwIVAi8bCuDrO7CwUDsCzkZa5YDXdzZdRVfQj2SyVIVzSIJVkLoBCGEgwzrNR0BU+riVrQzByZ6KUnlSLHU8jgnZBIYHGQCLvFY+lNdsfIYy/5hskqigzcZKWGtGZOSMJPUb+TolM6Xs+L10GcIvczSYDiCYxDE+fJzuLeN+3duo27rKLk9dA524PXbiBikbFnIV+cQZ8oYWRUYlSV4ThUdX0d37GN77wD7B/uojEOccgnaDPjELUaMqVOLWLp0Ht3Yx/39fQxjdpsVUSixdZt5gVwQZJAvEExxy0Yg/MzHMUYHR2hvbALtHmwvQo2ByU4e3nEDh3uHEu/iZLIY60A/oyNbr2Bp7TSMekUYtfvXr2NrfQNnFpawSGaKO2s8kk6m7qCHo04L3VYTVXqzBKHYWNBGvdNsozcaIVetwqqU0I0C+Qwzn0Mum0fGdiQjcqZaxd79DbSOjwVcWVz9nz+P3PISPC3CwNTQiQO4nCx5PIJYYmkGRw1svvcOCsMdPH9qHqVSFb2+K8zU2IOAqfr8kmQdvnX5ioCpWMqGEYbuGNlCDp1OQ8q3tmbCiHT8F//Zf4XTaxfhRQZ8Oisjghu14Udt9Lt3gOgAF89MwdYHyFohDH7Xz8GUjP2TpZpJgbgM5rwOKVgWlle1/8ukGCvx8tWr10TLRzZgcWlJymlHx8cy8bkeM/gWRNOSAgpqkfgZ1LukHX2pziUFHwQeBFNkokYjpa3iZKsWWkoozVZ/lneoqeT78X3JLvG7OBkLxXxOXkOmie+vcuZMKetRqM7QdtoHdLodEZarYGRHxOUc++7cvi2v++rrX5Xt51jJjlpWPfgdJRyYust8QfYH9Zxi5gkVh8PvS/kAb2kgc1pCS0Ejxzm+TwqmioXJbL6Eo5qQS6Xde5MTNm0hOA7LOJkQOym/kzJb7HBVYEolI6T3q8PI8M/H+6Y9udPzQcjwJLuSMoyT4Om3SmAJs50+V4nsUwdidYx5H88xlpD3dvek0WB5eQX16bokOKTd4NyP7OLmcaSgn35mBPaUqqSgLgWoaTfl78ZBPdurPykw5fv0GnuCz9Rf/sVnj5mSHCmaJ5JBYO2ag47n4t76fbx16xpuH+5C08rI2nX4bowzK6t445svYX4qRr95Db3WPczPluAFOo5aIfaOQpTrF2FWl+BmHZIaGI+V+JO5fBLJwBWA50u9XzE/mgw6nKQ5uFQwRjnoKcM4w5LMQGqhONzRrZ1uu9RDVWiSmWV5jRKbECZbdSU6J4lekBZirkLIFJFBJCOoJD7UMPE64sMCpnxuD2dv1vMV1c0FKLsSuL18Mi8gudDFGVitNljq42/yC2UjFoNMiwRa8h6Cw3gRcvAIuJ/Jf3pA7GN8uI+7t2+gYrIy1MPWrWvot46hhSxf2ihNLyNTnkVYmEV29gz8XBVHwwADgo/+EIdHB9C7I1T7IWxS5WSKClksnFnB9OoS+oGH21ub6HASoTVCoSx2F+x4ZFdlrmRiqswS0xCEnznEGDWO0dvZg9Efwhh6yAUaavTGGrjYW98RzVU5X0RrPETbjGBXS1g4cwq55QUq+7F/9y7u3r6Ner6ElZlZMQTlzgxGA3QGPfRGQxGq56IIC9MzkrvXOm6i2+pg4PtikZCbrqMb+eh6LsYsAcc6TI1Zg7q4ufeOjzEzVUOpXEF7MIDG/MDlBWSmp+BmbRwHLsZRKKU3bq8V6969EGYAACAASURBVBg02ti+dhnF3iZeOr2AcrWOwcDFwWEHvb6HKYKphWWEhoVb6xt4hxM2y4amjoE7Et+gna0NsdCcqkzB9yJ889t/gHJ9AYNAw4BxSKMBvKAF0xjCCPdRdnr4wnOLKDse9GggTOjnYEpNCk8CU75HfzZKKdi1RyaAbDHQaXfFT25zawsvvvCidNOyfM8btZ8sX92+fVMkAOy4YrcumZcUVBGopE7gvJbF1oaMYqCS7XXNgGWQ2YlPABGfV5+uSQ4dgQonSgIVAiaCHB5RTqo0seSYlJYFxfcNmiwiCL7IcPE7k8XmtrL8wc8km8HOMXri8f05ARN8lUplsYFRclHa1DjSFUxAxsUkv4c01dAn0KG1jCqPpVYNnNS5XdxW+Vw2GSXMFCdYuqBfOH9BNegk5dQkXjtp9iFro9ZCAYcsVX2W46DKr6qDl8eGYCktFaYKBcnnTMLOT4KKpfSjXsfq/weFWR8NLDyu1Df5Lo8EUzIXqKW00kgp82LZf9JFCMkNvHbtqjznlVdeFnsf8SxkFz8NSrnCpqTVtoWhYsMBf/N8I1vJfZ9GsXC/S6n6E7JO+KTA1GTQMbVx1Cu/8VlnpsRkjjRg2mVBIXoYik3A8bgHFDIw9Aq67VC6+Sr5Ir77tRdQL/mw4j10W/cwM1OA62vYO/awdeCjWDuHbG0ZRokhxAqUjN1Y7Alo2EkgxU4clvlY1mMtncwRSzncnjJcVMIBIrHZtkUHFcCAy8y1IESzeQzHtjBVLmK6WkQlLwbTqrEsyZaTBYd8thKIS5mADu/y8+BCP/FNiVi+06TMI9tMEbvvCV3NK0xWdjKiqPdJS7UEaNxMfj7BCF3GJUQzAWryfI2lCioyPYmJQcj8vABx8wh3b95AUQ+QcTu4deVttI/2pduO9H+hvgizUIc1fQrVU88jLNRwMGR3nQEvjnHcOMK40UV43JeQZcMyUKoWUaoUYTM6hoJomnGy64f0urCPlrg32dksCgULs3Wm9/GeUDIMg+EA40YT/cMjaP0R9KGHmTw7Jqfg7x2js9+AEWnouWOEJQehY6G2NI/quTWg4MA/OhSxbDgYYmGqjtrMLEC/ln4PneYxRoEHm3YK/b7kL8YUeO7siRAfto35tVMonlkDqE3j4D8aQwtiWDAxbLSwvb6JsTvES194BahU0d3cxPruDpxaFYsXzkOvltAIxhgzIonDOfVhsY5hs4ud61eQ79zHi6fmMVWbwXgUYP+ghXZnhKnpRcwtn0JsZbB5eIi337+K3cYhOmxJ77SUPs51MRwMxGg21C185ZvfQ2l2ER0f6AU+BlEA32shl/FRwDFqTh+vXVrEVI6aqZ6cn5+DqaeDKV5mtP3gJC2LrTgG8y23t7ZE/H32zBlhpBiPxOtUlQBp3Onh+PgAh4cH8n9m3hFUpZMbx4G0FJOyH1zkEVgw/DebyWHt1JoAHpoCs4TDseprX3tdSmO//OUvhYHghMnHCFYkBqvblSDfXq+Dcrkk4IkZo2y6oT6HTNMGy9LS7GMJS0X9FLuJqYtiHNXh0aFsQ7/XF2EzOwBpCspSE/cBO/uo3+EYygn9zNqaMFw7e7sSpUVvPArYqa/itr366qsSRUMwKcamXEVKr4liVKj5uXDugui6TtgkaswIlCRCRpXyaFnSH44wYqi6FArI3NP9jSWzRHearBxFuM1uOPrNccxNMjulo5K2QWSy0ixPjocPjCg+gKQ+jMTlYaD0sM54smx18ub0UEwUeeQb1bmlwpFFXgNNgPrm5oacJ2SamLNIYMx5Q7JFI1VlkQV0LifnJvc3mT7uWxo884dAK2ULPyl3dH7vTwpMUX/4z04zpZgpT0poKldWGXYeHB8hzuioL8xTRo6tvQF+8uNfIvZ8fOf1F3D+dAnj7i30OvcxS81UqGOvEWDrwEO+egbZygKsQkUi2ojTiElGo0hsDsaul/hJkdkhgLJhGuoiJU1e1DxUdBdhzGgRAgcdIz9Cb+xiOPbQ63dhmzrKhSxmqkXUyjnkbR16HCITxsjTqTtZ/XL1xpOf+icRlSeDirTlUvukyviimQpiAjZquwikfKHkxTslMWpNRewyYCTu9yT0RN4k0ScPQkGF1RLfFZoFKoAlXX50LI8IpkKg38bWzev0NEfe7+LWe++iebArk67YOtSXEDkVZGZPo3r6BYSlOpoeENoZacU/bh6h1+yhd9gT0GGZGirFAuLAle7Ghfk5rJ1ZE7DaIxDwA4yCSH7Huol8Rsd82UaVXjMsQwaudCDCddE6OBCTTL/TQz4yUJtZAPoehrc3MGr3hcEbGpG4jRdna5h57oLEwcAbo721ie0795DVDazOL8CkOSEHon5PMuwydAvv9dBvt8FuGe6n4djFCDFWL51H7dxZIE9Ruy3ZgoIIIw3BvS28d+UKynM1rL3yEpDJYLC9gzvr96Hnc1h97iKMSkmV+SLaFXBXh1KSG7X62Lt5FZnmLVxcrKNemxHW9PCwo8DUzAIWVteko2+fnjLvX8XVOzfRGvTR6neFmYrGnthrLJ1eQ2BmcOalL8CqTqMTmxiwCYL2Il4LJSdAMTzClN7Gq+dnMZMLYJtDAdWfg6mngykCqZCRS4yANnW0mh1xGifwYb4nwRRvokmRyVt130pru0a7leFJvh1LgXTgFgaIuZoJSyOXaiLGpr6JgKp51MTy4gpWV1dw89Yt6RKkn903vvlN3Lh+Q0AZX89EBprNUjPDbi4Kue2MicuX3xFwxfdlOZDPX7+/Lh1gbKGn2S+Dc8mgMRg91c2ynMcRiBMf9VrU3xJQcXImcONn0TuLflM/+cmbEjvzta9/XeJsNsk893sy8XOBRx0US1R8PTP9yEyl/lIpmGK5U4Gp88hYKuA3dUNIo7YJqoZegN5wiFa3K0kFBBMMbCegYnONRUsYLiwTHy9+b1rFODSB9pVWhgAlk7FlO7L0w1PEf0J1PbrU9zS91KTObRKFPQyoHsVMMaNW3dKGMBWsTuBHMHp//b54l128cEFsUeg3yL9p/kw7G7p5cz+n0XGpRorlXu53MoPUT5Gl4mOfNKD6pMBU6jM1GXT8/UkH9M9imS+1ANAsS0ponO6pX6JY2MyamKnNSFfe/a0u3vzhz7C9voFXX1zFv/juK9DDbXSa9zEzV8Q40LHX9LF1mDBThWkYdlGQhlppKFqVlB/Le+zso9DbkFwjRgqo0hy3J2OFcDKhdNZRXcRA2t7IR3swRG9Aql0Tm4Hs/8feez5Jdt1ZYuf599Jnlq+uqrYAGt1wBIazXA5JaWa05ISkCGk+SApJsVLoz6Ok2IjVN32QNLvcGRI08Gi0N+VNVvp83ijO777XnWgCDRpgZhbLYhQbXdVVmZX13r3nnt8xlo6Ga6LlGpLN1NAt0JtChqiKZiOIqsJBlVBKtaFLpIE8n1Q9J2psKBWneL3ksulIIRslpJ2mq8VaFpDSbMDnX/58En0gYE2xUlFSiNCeY0cRohN0MeOKfEnBROYciOZ4cOcW6skcq4WPyck+gslYFiEuym53HfPCRVhbhrtxFUVnFSHDOhsewgw4G5zCn0eYDENBq3SveQw0nE2R+HNc2dnG9VdehuvqCNhBnAPzNMeEdT5M7UaOdQPoNT3ofIJS6KeW0ywK4J+PMDo+RTqcYtlpomnWMDs4w/i4LxvFLI+h1R0BUx1269GJSDphMsKjTz/D+KyPumXJSK7N/B8ZySiRdRHMcXpyLB2HZMn2jo8xTWNcee0mulcvq39bCpHlAjgb4uj+EwlSvfrd17F09ZK4BCeDAR7yVKhp2HnlZdjdNnwSUnRlUWwa0TmoI574OLl3C9rpZ7i61kKns4Q8MzA4n2E49tFb3hRmiizoPMvxYH8f9/aeINJyGU3ypLl3/6E8/Zt/9g6mOWD1VjCzXMwtF7M8xyxLoKcT9LwC7ewUSxji+9cvYKfLwNmRANY/gamvBlOGbipdIgFxkgrQefjoIVZXVvDGG2/KaEbGX2LmoYBcue1EH1Rk0hlHLQtF3hydMQ+I77ynKhdX9SdZJY4OCXDe/Yd3EQWRgCOKxzlK++Uvf4nvfOc7+MUvfoFr167JuGd7a0ty7N7/4H2JQvjJT36MtfVVKT9mATo3XbJjBDa//vWvBUTx8d9995d45523ZTMma8bH5ONzwyXoYwUWgQ7/m7IHslCsNKK2igCOjMdPf/pTAUo3b76G/+vf/luMpmMMRiMBU/x3169fl8frdDr40Y9+JCPDiknh+kqAxg2fEQ0vX31JjCgi+OeBl0xwliFitlyWYc4DWBzLYZs62lT0Toq90jlqLH8H/EDluqx71HSxlDmT8SU3U5p/2IHK50dzLqcHmrD8XwymXqSZ4s9Qjc4WxdKLZobn3WmfY6ZK/R3XeIk/KHL5XfL3wOuM14iM6giKdUb4MEVfMaMJa7NK81hlFOP3rpgnMosEqQSOBNkE0JUx4MX5Zr/fiPP3+df/VGDqW6qZYtSBcrUJpOGNUFnRSPvStkvmxfWk2oTCXYqKxhOmjmvijDFMB0ECfPLhI/ziP/w9Vjs2/of/9i/RsEYY9e+hu2RhGqY46Id4cpyguXwdbmMZsGpikZUZuabBNk2pf6gcMnKSkIuTlL4avwmVzJghJkbLMAxgghRHKcNZjKkfgn2CKtqI87gQtpYKS7W21EEPDtwikVGZqt4tBY+lID3iiE0YOLqFcpV/RW1OHCEtTJhOCzbZMiali9xJzXvFVcQxYunGZLGvpPqWc3YeeCqNAF9e5h1F/D+JVFCxSdTbuBKLMEPd1JHGc9y/cwu1eIwNLYTFVcaS0Cz1hU4TMz/HaWxB727B6K5Dby2JRoLc1rlPpwYrdyK4BAHjIQp/jtyfowgCXNxcx9XLl+VkSP0P6TO2skxTYB4XsNMUq3xO/FwJpijgTZIApqFheHyKYDSBESTo2qzL2QD6IxzeuitAMXdNeL02uhsrcC9ti7tSjp5ZisHjJwI+zo6OUHddXLx0Ee1uB1Nqp8YjJKGPlaUlrF17iaITvP/xR8gsU1LQ2ztbkMBzyQpzkU0D7H52H/3dQ6mvuf6Dd9BgV2OS4vy0jw8//AgT38fLN2+iu76GwjaRso6G0RhxDlOzEc1CnD68De3wY+x0PTSbbdo+MR75GI58dHpruHDxipQdp6aJo8FQwNQ8i7F7eIDpbI5wGuHg6BgrFy/A1wtJa/dW15C6Ndl0OB434hm6LlBP+2hhjO+9eQWX12vIkzPoHO0WbWilm68o3Xwcsko0gjBXVTSCXKQ8P0ttxx+jL3nR4rsYG1AJwSvW5vdZtH/ff/sizVTK0ayw1cDe/pEU6ErMwM4OOh1uUBQLq9BH1TjBg5pyYmUZk9Fp01fsEIESN0qCmddff/2ppqhy9FE8zGoVshJHB0es8RbQwvT/lZVV/OxnP8Nf/uVf4u7dO+La4tvW1jYmkzE++uhjvPTSNbz66g20201hz/hvmAf185//XDZk5hN998++K+sMu0HJcrHbk52iWxe2JCrh01u3RPtFET1rrugc4yHj0cOHMjJjR+YPf/BD2eg//vgjrFMPtrmBX7z7rlQc8bqhy4/MHe8tFvN+5+23cfPGjXLcpMZSfJOGhjAUwHXtylU5GFKbSl1olEaYBz5mwQxBFCKIfFmPWatkOa4sygRcYZxIqK/HyB8eEaQjkfopS6JOms2OADQemCnC5wG0UXNR91TpOhnayilYaa0qWCVtCvJB9RmmscsZmOtrFSQqbrtSb1vlOJRi8kV2apGZkgFEOebj8+UEhK8Ja8OOT05knMprYufiRaytrsq1xdeKh0a+sYWDDH/louT3JtiuWDI+Lq8zgikCGIJYjpg5Zq2A++97j3wd//6fCkxJBSwPQ5wKlXvoX38uAf2nFKAr15kqOlZAoOrpURlTXx2NUFGDz1wFSsy8iK4X80++6kV90YxZsprKS5O8Dy9sKU0or17aPsn2FJohGiWKDUmvzIIQnlnDWo+bCzDJgL9/91eiZbh59RpWmw6s6Bj++CFWlwuM/TkOzgPsngJe5wYit4Op5sjozSL9q1H3kqPpOOjUPdQkH0oJlJRf5plakbojj7lFOjeZEkxlwOm4wPl0LhuXKvekRiWAbRbotuoiSK/ptPgncOmAsV04AqJY4JtL3IB6NdS83k8DJMxkMnVECYtFTdTrK88swApDKcE63X3i+OF/qxJefpLCUwGCoiIQY5qaTCn3rXq0QsUmcU909FzAH0EgYh+nh3s437uDiz0btTpRVwkhbQqvTAzGIfozDYWzhNztwWmvorO2gVy3EKQhDLgYHM0xG00wPj9DEQdYbtWxsdxDt1FDrVmXXCYJPSXAk/cCMY+X/HniEHXXkcWcPxOvDZ46izjC6f4hJqd9aExa1w20bE+Ki/3xBMPAR/vyDqxmHY12S4JBZfcrBffFaIJR/xzD83Npi48iJdjl9cZFaG11BZ1LlwE/QnR8gtu3PoPh2Ljx1pvQ15YBl89ZuammozEGJ/zZUtHJdDd7MKmp0hxMpz6ePDkQJqHVaAhD0GzUBCxz4Z/GKRIWX4cpzh7fg733IV5ZbqDV6kiIZv9shP75BK32MrYuX4PbaCOgi8oPpJ7n/u4TTMMAXrODpfWr+PT+A+wOn6C5VsP2yxtYXemgaVtoFwasWYR5v490NgHsRN5ffvsl9NbqcLWxhNgWeQta0UWRLQFFE4VEI5BdUQ5RuUieHth5TZXX2pec4r9qbfiqz39TYOq3RizPPZFKlFsJcxft2hSgM2CWLQe3b98RduPGjZvoLbXl9y2jtKfZQMqOVaVpc5zOZoRKXE5AxdwnMlRkb955552nuTuVw4+MAkEV9ZGbG5vCGDF+ha45jvJuvnZTWAvqkRg2TF0Ux1nckGmYqdWUg4vPk49DQTJHPmQmrl65iq3tLQE63Cd4SCMLzgNONTbk6JjjveF0LIJyVlp1ul1EMx9nR8dYbnVQZ2/k6Yk0MaxsrCO3dISFaltglyYZFMbOBKWInYHCfG4EYzT9iJwj4LGU5toQk+kMyys9uC65coILA0keYzA8xXxyCktP0HR1WFoCXaOLmautKZKLuDAk249HFuY22YYN3eAIlJIRE0FiQLcayAtLxn1GkaHt6ujVLRiaypyKTXayKmkH33hg5TSfheiMp0m4Wsl6aaui8+pkTRDF0F45ePz2W+VelFgIkY0oLR0fkwyZ/D0MlQOz0cDh7i7e++D9pzo1Fps/2wAqCYhyhVegqNLMLorKeS3xe1KPdu/ePcmgunnzJra3t58aAfhsF4HV4vf8XXRiX3UvV59fZOzIdH5ZNELlOnz+66q/VyL6L8qZUuJ99c7HEykNf4fyJ8G1ClqujBb82I9/8lfPYPL//tN/IzlTXwim6OoqwdUX5UxZZil8LpmNRbBUoennqcoKdH3Vi/hCMCUndLUgE0gRTCgwpS5GbnBBREDBFHSbel0keYHheIKm1cHWiou5ARxMBvi//+7/k9byP3/9u7iytgp9foBk+ggbawXm0Rz753M8Pgas5g3MnQ5Guis3ksvwSq2Ay2QdWoXrHuqOKeGVcuogOOEqyBMHFyhNh8tzPEkaMikZWRjgbBJiMA+RkxVivgpIJQfQ9RwNz0bNs6CnEfJghgbTulstdDhGIhVLMMUxYh5L6Ce780aTIdIiheWVWS2ZA89eEX2TxP6UL5NK+FVIW56m4qxQiAZKRS+QXUhyDQkvINLe8iqrsSXfCKbICLpkqBh2Gc+BOMDp/mOc7t3GlQ3mQFFwnyAvIugWAygtjOcpTgYJNHsJhrcCu7mK1so6CsuS1G1Xd+EPgKPdfRzsPmaLMXY2VnHt0jYa3VZpW3zmQCTnxXdJu5cRKGl4U06YRk43os5OXklFJyuVcQGOYwFQ89FIfoZlVl+sLiNq1ZHblrCNKpCPAJAgTTkoyRylvq/6x9hfSGbScWExvykI4S6vCJia7x3gzsefotlu4SVqoVi+ym/nWChslZdDZ5Ol6cLKoWAGmSlgig5MRhxEfoiaZaPpEaSnYr9OiwzjNEdoWDgPEhw9uAP93rt4daWJbmcJRaZh0J9gMJwKmNrcuQKn3kZqmAg1DecU6p6e4rh/hkmcYZK4OOJYxpph/VIb61vMnCrQ1XJ0E8AdBYhGU/h0JhoRsoaBl773OlrrTTgYw5INogXkXSDrQcubKAqKWFnqTEuUDKCf3u7q7lAX4rMr6atWg9/v8/9UYGrxWT6/UXE9o9OSwZw87XNkxagAxzERM0iu1Ds9+x5KTKw0kFzQYzmYVqwCgRIZAwqFGY7JDa4CMlX+DkEQNwKOovjfBGwczRBYcezGDUny6spi22pjXAxDFKAShrKRMn6AYIpMFR+LH6++drF+RDZX9RMhRSb3tDQViCcZyMIIRRAhms7x5PETLK2tYOPijhxwI2G5I3imLi5EgrSYzRW6ocAex3f8viWYIlPEN44PWdjcW+7A9kzpZOUBOkWI4eAEwfgIjuajVyOTHsPi4Y9gQbcRU6igMVMug861VP5H0M9uShPjwMAkNOA21mBYDamCMtIYbStDmyddOSzyeXlKTCs0I6UWqThnC8dEZiqDDSMyjMKAV1iwGbdOuprTC4sO8C+LViBTxseAKlPm86Y4UuQrpOaZUxbCqdfRPznB3bt3ZQQpzs8Ox6s06KjjfaXdUoSYOth9ERFSXYf8HH+3ZDl5vfH3zXEfR7rV9VIdIhZHkV8nkKoep7qnvp1gymKgpypwrIDUIqBaRKyL4Op3sVT+MWBKenQYTud40EwbMZ13SYrj0zN4RguXN3sIbGBvcCRgiqOTP3/9z/D6lcvIRk+QzXexvanBTwLsD+Z4dFRAb7wK32xiDFvylVjtUTM0OMjRsAw0HRvNuguT4mwRNJZxBCWTw0WEAKhipSgJOp0kGMwCzOIUmu3IhkyQw5EUxyeOSVF4jjScIfWnaNVqWO32sNpuocY5O11+vEGpa9HpLJzitH+CMAng1lyYLr8fM41WlYaLe3XFQSupVaXTfLqGU2FW/d7IWdH5wqwqsRJTr6NRW8UxhAr15lSSVXgEmEhKMLX7CMdPbuHGpR5MLjZGAmSBnL4yzcY8Bk5HOQw+r/qa5E7ZzQ4SXS04Ta8BIySY6uN4fxdmkeLS5houXtiA4VnK0lgl7jGIlDe8cHqE1QpMURfGBYc0uGdb8Dhn5QIkgTI5sukMpweHMrKj4PQKC4+vXFFBnWK5KlHnIlev7upnn6v80ZVFuIrjoDvz/iPc/ugTXNjZxsXXXwNqjMNQFTV8vuqtBN4SuJeo0YLGwmdbrhOCPJF78bnEcyRpjKzIwECC2LBxNguxe/cWivu/wvWVFlZ6y1IDMx7OMRzM0emsYH37Cux6G7FpI2Hyu2VKefLe6SkeHhzj8ZmPiAaJJROr6x7q9QRuEaCt52hTQzVVG9/w9AyjeAyjaeHNH7yNznoDNgbKMfknMKU2tjJZvDrdLq6L3DGfPNnD3u4elpeXZETHYGSecpmPtjgirK6NCkwRSPESq8Yx1SiGgIobJ0EOtU8EVEoP84wtqEIWq2JgGQOVfX7CSpeur2oB4L1ffXxxnSYTwrcKPL3IGi8btgAqBllyJeNdKV0PDHiBIRIDHf7JmbhkN7e3sXL5ogiPCBHI43CNlf+Se4MHPh6NlP1fNLGs9jJNpVPVVA7WbOajt9SB5XIawXomrlsBRsNTBJNDWNkENd2HgwCOToCnSQZbZrhINYaUUJHAVU/ED0gLG35sYOjrAqi85jpcpws9KZBOxjD8IdpseDBSKQbP9YZ8rRzySTQQ+DRr6iBFLSulB1UzADOl+T+2UzAYl1KnhbV5EZgvJtuTBRRjEQNEZaxniuuZCzmvA4arcgx1g/KAXleFxMpyVkbqVIBKgrLKXP7foaWEz6G63gik6axcvD4WAdXXDaT+kwBTYqFfSECvqMLFGe8/BTPFm41sClPG6fBKSjC1f3gEW2/g2sUNJC5wMh/i73/9Swlru77zMm5evohs+ATJ7DEubAB+4mN/4OPJqQ6z+SpCJnXnurjcGo6Nhm2ChTBMBK8xI6rVUPojFXYs35eHTj4XWm4dOnR0IMqAgZ9LAe0kSBBlhTgOGZ5GlxzBEUEUk9A1pqCHM2TxHDXbxkqni/V2B03LgM3NjosWT2EGEM8mODo+wHQ+ge3a8m7aDTSaa7AI1mx2AJYTl9Lxt3jTykivtMry49z0Y7oAqT1IMsQJRbK6aH5qjiHYgBFTNSa2k5lKWX8T4+zhfezf+wAvX2ig3rSUJVBOgpmcAv1ExzAw4bQuQPfWMMtsAQc+9W3sJnSbaGg1pEGINPRFx7DSagpDg1QtHBKqJaXE0juh+hdVk6H8j8Aj8gOxM9cdR95FICrAJMb0fID+8TEmw6GwWOurHDWuQVtaVpEaJcspQalVih83AcnnIgotV76nATXk7y1IgzZ07H16Gw9u38WrN29g7cZ1JTCzdTmIEvgpHjCXLj8CPJeFwgyChQWNAa1V8B6NkgRSgSrBptYoZhSEU0N/HuHxnU9RPPkA19e6WO2twCxsTAYzjM5naLdXsXHxKrR6F7FuYsKsUVYMuQ6OJ2PcOzjGeaRJdpXL6AM3gc1k8zxAxwYaBM7UkmQ5+sdH0uPnNiz8+fffQW+lBtMcQOfv9U9g6nNgqurPe+ZsyzAcjrG7uy+jLyaKb25uyOggjCLUa57EIXx+E3rGTBFMOY4lQKZimwiauIGRmapE6WSMCKoqC/vzYZ4VK8GPVwJuAiv+ne/P68uqRPVq06x+Hn4fsgOVy+/58acCU6x3Ilip7k3FvnHwzhgSYqXp4bGEel68chm9nS05KJDJUQHEKmGagn153JKRkrMNWx1YnWWaiCICTV3A1Hzmo7vEEF8dSZEpMJX6mE7OEI4PoCcDGPEADuZwdGqugMK0kek2tdjgOwAAIABJREFUUp3yDco2GFzMg7CFVPcQ5hZGoYVJZKHR2oLndFH4Cca7e5jtPoQ1G6JVRDBzA3FIvSkPmrposhiK67QbMOsePCbYdzuQUkub+gg+Bkd9BDkFNFnsF1fjZ//9bPSk8qwUVlU5T9SHcezI3yP7E/maUbDPkSoF/9QOS7k7jVjl+EpdrOrBqJH9POgvofxCLU513fB6YGI+WSo+xtramsgbqnFgZZj4E5j6Is3UV4z5yEpVYOp5qvD5X9A/JjPFmTUBjGZYSHjjFRxVAXuHh7CNJq5cXseEttHZEW7dvytMwM7KNm5QJDzeQzR5iPXVDNNohoNRgN2+Aaf9OhLDg5+ysk1H0/PQcp2n1Sq2rouuhZuggCjGJiSJMDt8l5BLUxOmLC10zKIM0zCBH3N0Q+E4lJDd1GBoubBSfCeYiuMZwnAKWwN6jSY2Oz10PRduwVFfAZ0AgzdjEqF/fIjJdAzbZYilC932YLltybtiTYOMHsu8Ff5ZDWDE71YKXiWQjP+GJyaLoz7a/GPM/UjiIGqOh1ajhjrJFo1ZVHweKbQkkLypw3u38eCjn2OjkaPTttHqerAbLphEmnApSw1ZoJzODuCt4DzQMMsYEplLoKXLxPjcQMvz0HRdNGwDdZvAkXgtkkXaYCx7pY4vC4JLT52YE5IsRugHyJJE8rsoGJdwCWqnkhT+dIbBWR/j4UC+38rSMjora9AaLeQcSZRVQOUxv0ydLx9zcc2rBGTUBekFstkMRqHh3ocf42TvULKjWpcvKYpJLxCzDJUsg0YrgdK7FRwXyvSL2wiDXNUGJNl71L0FE0TTAVJq0jg2s1wYtSYmUYbdB7cRPHwfr6z3sNZbg5mZmPanGPRnaDWXsbZ1FWajB99yQO/d2DAwMQycsDqiP0DstaRaxinmaJsRWkaIuh6jZjBYNEfOcmsdOD87xWR4BtfS8C+/+xaWl9gtOYBG1vFPYOpzu2AVgFiFSlI8vftkT3LHmJ/EfCWWF3NTlKLzMsjzy8AUrxFe79w8KSCu+uqqsmMKcm/duiXMBC3sdG5VNncCkWoEV53w+bEqwfp5IfEiMHpeqlFtqtXmuahP+e0NlIwSa7845BWuRm3eol+UUxumx6d48ugRtmnk2NxAnMXIXUsAF8fa6nXUVcI7K7kkZ49jKWq5+LpxRKpS0slQEah2ONYyDQXMWPGS+QjmA4STAxThKZx0ABcz2BoNPwUKw5RicWoQuQhrPNyQwrccJGYdQeFgHDuYxA56S5dRd5ZQUJpx7yFGtz+Dfn6KThbK2K6Iqy6aXEwlusUqJkNGfLXVJTTWGVS8BrPTAdptgFomaedgvyl9hF/8xtddXOOlhoevBYGSHHiTFKPBUPK8xtMJLl2ky/OiNFyIIJ0Bm8JKqTyp6vfNknuli1VxGovvz+ueCNT4GvP15oiY1xqvnxs3aFJoC6CqnmMlXudz+zpB1bdeM6VGfMp9sgieql/M8wL06uPf9JiPYEqJzk0BNRShE1Dt7h2gKBxsbGzjYHKA/cEu9o6PJHX68uoOvvPyNRTjfYTj+1hdzTBhgvfQx17fhN15DYVRk+/HgMZ2vSGic6Z0c5Qklmbe5OWI0WcCcBRjHiUImIGUJ3LzUsfFdwZ2xpmGOOPGX8C1KZimzicXgbtnmfDoRstTRPEM83Ai9Hi3VseF3hJ6ngubhBRHWUkMS3Q3GeZnJ5jNpzLma7YooLYRUQFgsWuRc74yJKtM+SwrqmTzZikyE91jPl8u9GTJHLJpOiLms0wp/EvlubbqDXTrplTOcBmwCKZixUzt3voYt375d2hhhFbLwvJaB921JTidOjLDwyw1cTbTYbe3kTnL6PsF5jDleTKY0uRrGUXo1OoCWimGJnCtMdCemITpu4R7T+eUZUWHqHMKZFyttUKCA+MolDGeR0E6F0kZERLx5piORtKpx5HgGpPNl+hsUl2J8lYWzavk+DIIr6wDkU9/rjhV+FDV2ReluPXr9xBMZnj9jTdg06UnzJTE2gt7VgXtyeNIBEQEjSXZ1HBQp1awmT5FFoeI50OE03MUWSSuIY4m7EYLUWHgaO8R+rffxUvrS1jrrsLOLEzOJhieTtBsLGP5wmXo9Q6iWhNzx8UZgD0/wJPBOfbGEwS2J1qNnpHiQl3HVt1Ag4XcKU0RgQSSagbzgibIZmO4RYrvvXYDq10Hem2A4k9g6ukOWGmVqrGM2uRD5ao7OkGz0ZIgSuatcWMj68lgziqt+8vAFNdZRiNUo7qqLqYa4RFUUdNEhoqMEcd9BFWVdX1xJMdNaZGZepFlf9FMJBs3D1llj1v1uerrqzX9GTgjC5yIXooC7IpZIkA3uEimOYLzIR49eIi1zQ0skZmiDIDASbSwmYzyON6rXHsysSKoktJh9XMwZqICU9RNUYvGgWBW9rcWuY84HCGZHSLzj2BFp3DBgynHg0pXxdy/hP2i/GuqiuVzlgKbDcwLB6PYwTiy0e1dRt3qwRhHGN97DP/OHTjDcyzlCTxakRLlAuQRlSNEno14cGJ+HjPb9FYT1vIyTGZ0bW+jubMtQb7cA0yyVV9CTanRay4ZgdTQ8fdKjXMYBhiPxjjaPxCQc+XaVXHb8ffEKQc1uFzvCKQkJqcMaBamj69zaYap2PfF629x7FyJ3SsWitopGhKom6Lur9JPVQDq+WviS1Hi7/GJbz2YWhzzLTJT1Y31/LjvHwtMcZMVNQp1IgKqaH8FHj5+gsGQeqIuDsdPcDjax2AywerqGl7euobvv3ET6WAX0fQh1tdzTKM5dodzPDrRYDRvQDdc0Q3RVddptdBlpQJZEekhACbTuQAjhkjOY1aksBqB0QyyxcM0CtW9ZrsyggRPRJJKnmKp25b9NieQiSNhpTy6A/MUcR4iQSSnprZXx2a7gzYji1hoO5vDynNx3xBMTU+PMZtP0GjU0VzqAq4jzJImbItyUkkJc5nMqW59NXqKUnZjxXLak2mYniMyctiuJ183n4eSAcVRZt2toVuvgWY9asxtMhislilSHN7+BJ/+4v9BK2d3V4HOcgsrW2uoLbeRGzVMUwOnMwNWexuJtYTTeYHQcJBaNnzmWDEEkyJyuhg1HU3bkTFfx7OEnWLgOt15n2PFhf6m4iuXRdm0LVlE6CoqKGp3HKX3EDpOaTq4OEXUORW59IRpFKEayjYsJFbJ4ImZr5RKlZ96Fsshx32CPOZ1JQC/33SO93/+S+hpjleuX4fbaQGeDXiOOPpEaMpTMH8HEoajRn0S6KlbCEn9axaKgl1oUwSTPuLZAFoWy4mdi78jDJqD/skhjm7/Ci9tLGOjuwanMDE7mwqYajWWsLR1BYXbwtT24NfqOAFwdzjE/dMznEQBhtxcDQ2bto4rDQeXmxbqFoHoBMNwhmHsIyebViSopzG8OMKfv3QNm10WVQ+Qm/GfmKlyU6jCMysHEDcABh/SPUfH8IXNbSkI5ibGyANJ0KamiNc8NUGLgsYyzboSoPPQ+rxkogI4VSYQXX58LAI4io+50TEfqNJyLQKgyiH2RezBU5Hy0zBIxTJULqfFwzIZCv69YuEq8bq0I+SJYqbKMTmPOkxKISPLU2l0PsRnn36KzvISdl6+Cr3mIua/51pSxhOI1pNj/LKmi0HIylzLMZ8la2c17iPz1211lCdSGDHqP33k6QTp/BDZdB+YH8DJJ7C1oDyZUQBuIqP5g8UQcYbctJDbNkKrgSk8DBOCKQed9g5qehvGIMLs7mOk9x6iNhhgmbIMji39UNYcrhyMspA4izI4OmIsgWUhcBzEzQY6165i683Xoa8uS6WYZnD09yVzPmEwVcYVJQxVfRBL4Y+ODiXceG19XUA0D8wsy+afPGCLK42sVAmmqt8V2w+E7WNa+lMpwzN0U4GpRaayKpnm9UpARfDO8FgyoYsmhj+BqT9gzKd64Z4J0J+PPniePnweXL0ImL6IIiRQepGbTzYo2mdFMG0q3VRe4NHjXTx8coww1uBrYxReiuN+H47j4c+uv4Xvv34D8eCJjPnITEVaikf9CR6daihqL8M0PBENOpaFVr2GdqMJjycKKStN0R+MEcQpZmSl4gxhoSHmiFEuVt78lPewO8uB7XiSYSKWyzTFSq8h4IH7cRKEMHJ22dF2zGbbArmlQUsS1C0bKzUTJIjzeY5wOBJJUpPC0yzGkMzUbCK5V0vLPVi9juh0yC7RzifhnbyJKFwUYKU0VARTBJ5hRCZM9Q0GSOFzMFerS0JwHGUIAsaVU89loON5qJsm2rYGl7Zi6edL0X9wB3d+/e/QJphyCjS6HjqrPbjdJnKz/nkwZS/hbFYgMl2kliNgityNyzETx18AWq6HlVYHbc+ERWaKRb8EhDyxsQKGzpmELFSEVEuR6jk6S125wemYI2CicJOJ37KAlPZXOQAI3c3xWoEoSGBbLHxlDpIElD8FVIvXauVHE/NNmRUhurVormZz5yP88u/+vfTurayuos4TabOG3DGh1xzorg3HsqGzkqZyC+a0ztHx5wggZ58e9VH+fIzp8ATRtA+NLFGRIieY8pqi9ZgM+ji6+x4urXRxcX0LFsel5xPMxwHqXhvdTY5SW5hYNsamjf0kwZ3BAE+GQ4yKDCOG9iHDmpbjctOV95rJHrcpzgmmkgCxPGaOdpGhqxV4+9JFbC83kXlDZOaXa6YUcP+85buU3Mvv7j+2nKnFqIPFk/LiWvXUvMGAyPlcWCm+b25s4cKFrXIkQiydC0gQMXXp1Hp6jSlh0FPrOnOmOOYjI8WNrEr/rpinirHiYzPqgJscR3/c5LjBElBV/4ZrNJmGit2qgNjipln99yIz9fx6XP2cixtnNerhv6VUga0IKUGNFN1R55TBKjSYOgP3CkwPDvHv/t+/Ezff29//F3C6bYkPEKee3KdVvA7HeqpvjuuQiNBFS2XK+snH4/pL/VTDqytnsuT7cYWj63aCbH6AdLKHbLoHOxvBRgCNJzN+P74TTCU58iBGbprIyPzYTcx0D+O0hkniode5CE9rQzuZY3zrPrK7D9Aaj7EsGXoFpsz4yxMUWqbqtjT6oTVZKx23jogHbko8bBv5yjJe+89/BGP7gtJQmWrsq8CzErQq4l2Zu5jpxddFXTOF1PdIVc9kKsGvjKsgQOLaRqAs4cpkPSVvS+WXibm2NByoKQXP3+r1W9yb5eorNVMVqOLnq45EPh9q9xjPweuH7j5WEi3+/vk9Kkaxuq6fZ0j5PRe/5vlYg+fxQXVd8rF5D1SVQhXQr5ix6jBQ/RyLf39RNEL1XCoGttIMqp5LsrLK/V41kDBo93MJ6H9MNEKlmeKLUIkTF2eli0zU85Txi8DSV81bvxJMCfNiYR7GMDnG0A2ESYZHT3Zx78EBgkTD6uUelrc7+PX772M4GOHH//Kv8MblS8jGuwjG99HuBNDrNh6ejbE3tJA61+BadZCEdkxTRMvNeh3tJk9+arozGM8wDSKM/BDTJJc5fMYbXm4AjqbowFCvFRORWVQsEQUEQ66HhmuILiryYxTMWnFtCYYzXCDjGpIoF27bBJr8ojkkA8jOc7Q9D0UaYzoZIpjPxE5MMNXa2hCniFSUCmVelj8z90TysHQRxVcMFfOkyE6xZ9DPE/h0vUgHFV10tPQTL2Ui7CaYqhmGgKm6XsBgeGiRYPjoIR5/8gss6WM0G7QUW7DqDsw62ac65pmF4zFgtbnRr+FsXsBn3othyZiPsRDIfGGfhAWsNbHUbKHtWCqGgXFH7OebzXG4t4vZeIQoDORdd3Q4bRfbl3bK+opEOrgIphiSKABKAKVaZLhscXHnmZA6DC1jybOKdpeiHI4pROOusmP4Ji47LuwVZVXKyRH5LI5CcXyKX/3sH9Bya3KiFL1aswZKKnTPgcOsLM+D57ioOy40Fr4O++iubwDtrmimYqY4m0AY+5gPTxBOzpBzjMoAR9uF7TQQpRr86QQHd97DSs3GK5evysk6msyQhMzZt9BYXoPZaiOs1XFWAA8mU9wfDnHs+5hpBWYigg/RzRNs12xcbLiSGxYEMwyiOcYFRzVMj07QylNsN+u4sb6KS2sd6O0IGS2lX6SZEnXMC6IRKkfml5yoXniYWmBMvujLRZjLaIwy525R6/NVk4Xn/+3iQry4sajRi3LDLW5EBCoV23R4eCghmwQzWxd2UK83S+9CaWAoc36qTZS7qcJRz/5ULKnKfltcTxcfs3LoESDxjeCNgIqbH9kpgqrn+/sqs9BXvR5/6OcpIOfIn0Jwhnrwf3xMRytdeWGC/u4+/s3/8X9ifesC/ov/+m9Q63WU4630xFUxLmq8pzpPS3jxLGWwfA3F+UiARY1VVZgnp54QRTxCPN1DMtlDPtmDmQ5og1HlBQzulBEbNac8ECVIGalAFslqYK7XMMnIpntoN7dRQxvF8Qyjj+9Be/gYy3MfazzIaRmGVoGo4FicSoEcCdeDKIGrGWh6TSYYIHPqCBwPj8MQ3//b/wYWXYytdtmkoIB1dc2p0Ge+a8Kw8/XggZAjvTt37ooTdGNtHVubF1S3Kg+G0sdXZQEqVopAihqpao8WEFM6XJjqXgGs5wHVF4GZCqDwTwJ2djsyxJO9i5UpogLo1T1cgaDFEXEFrIQ5K3sBKwb12aj4i68+HlIqoCPrcSkzqpjTxa9aPCTw4y8CUxUok9q1lFIXpVVTOsVUjA+q41Z9np/7XNHxtxFMSYqwaQtLZHND0wzM/RB37j3Ak/0zrG1ewuXXtpFaIf7u3/9M+qt+8Nb38Pqli7DCUwFTnV4Io+kImNofs/z2Gly7IVZWanAIplgz0Kwz3I6bHgmJOWZRggnF2mmBWDPlxiSY4uXN01ol+JM0cznBlfFDho5WzVPBnizgZEinZcClQ8w2kTFXIQaMLEeTYndu9tMIs7Mz6HGMJindNEEwn4rrixoLdl/1tjeRWbqEPapyY1Nlk5TBp5QvVOxUqQsVfRTHECEyBBpHPFzfyWpxgzTkNENhd80wUWd3nmujzuBOLqBFisn+Exzc+Q12Ojk8p4BO26FkLBnIjBr8zMLRKIfT3oFeW8P5HJjlOiLNQMQTO/OoUl/cNY5hShF1t9lGxzUVmKJx0I/x4PZn+Oi9XwuY6rSaWF1eQneti/pKC8try5KvQ1BIDRg3GrbT80RWuWFkYS7b1rnYa7mGImZOJ0+rHDbyZ69i9pVcXFY02pJFJ6cyb2QH5OmUtOLJCWZP9nH48AmubO3IQsYE5qDIBJzSrThPQkQBtVwGevy5Om2cjobYfvkldNil59UlsTynVTyPEM4GoplKgpkI0l2nDtdrShE3uwAPP3tPxr7XLl0SN1I8n0t5MfUzVkN9L59ltHmOfd/H/myGc7qfKBBma7yWo6Vl6BoFumYBl4wzIydMA7ljy0LMBb2hZVhyLFxoN7DS9mC0CuRUzn/LwVS1IFebzSLAWtyAKpEwF1qO91hvwsWbMQg9xlZU10t5Gcli/ZSJUFuAfO+y4qT6UwGpZ2DqeQBXiX75tfxvPiZBHEcxzLQimGIWlQq5DISx5ftvxzH8odDpt7+OEZW8mRhtwABNub/YGFGmOGEWwB9N8B9+9jN0lnp448/fgdWoIbdVFYzci0/TSVTMK8FU9V6BqqcMYQmmeI8Kq8XHlHSaEEkyRjzZRzzZA+aHsNIRLC0Q1l+nrshkeToFTjl0bpzUvpKJd5oIjBpGsYtRaMO1luEVTWj9APO7j2HvHWIlDNALA8RIMHWAeRZCc3W4noWcmrHxFPFkBrewgUyHWe8icmp4OPfxF3/7t6i98hKw1BPnIacpiq1RLkau0QRIXG85LWDWFJsyGFHA3y+1Shd3LgrzJcCLYEpCnJ+FK/MwJzxXCcqeXsPVNSjVYmUpcnkw+LKroLruqz95/TCKgc+HWq2rV69+Tqf3ZaCoGod/0TjwefDzRc/lmwJT1f1XganKRVkxU6roWBkBqiDPf/Xjv/x6Qjv/uTJT3MAMy0EYp9AtV5Kx/SDCg0dPMJ4lePnVN7G8Q4eGj1/9+jfYfbyL6xeu4QcUC4cn8CcP0OkGMFouHvQn2Bs5yLxrcJ2mjPkoZOaYhswCR3687qMkxXA6R5AWAqR81tQVBlJqIqSipZBAT0lIJyQhw0wgJcxUAUsr0GnU0HAdaDydcA4vzn+6vwwknHGnuWiGWgQxxFbjGSYnp9CTSPrisjhCHAXlwltI/P/yhQ1kDjVj5QmFHXwiRldMiwClhVG9sDGp6htkqnhI1i3mxcObmxoPU1GdUQxGjLI3r1dzRDvFyhtadaZH+zi6/z4udgo4LoEUxQiZ/LCp7iLMbBwOElj1TQFTk9hCrNsKTOUZDJtCfoITxknY6NRb6DQa8Kidp0QnjDA+O8MHv3oXn77/HjrNOv7sO2/ixvVX0Ow1kbgFLFc5F6W3SzpwNBFtMmBTEvTLRYTCcmrEuKB4tgstUeMD1V6qOg9VLKxKuJHDLhEo3xfpvGAO+BMUwyHOdg+QzHxcuHRViotlXsFEen+Cw7NTnA7ORa9FUK4xgDMMAcvEK2+9hbXX3hD7tIj+aQ/XKQYPkIRj6SYkaPOcBly3iXmQYdzv4+jT91DXU1y9tA3HYhryDNPpCH4wRWHrmMYB5lqBSZFjlGcYZxlmKcfQBXSLdUgGmmQXDWamAXVhRBsy3rVrDVjSM2nAKXjKTsUI4NoaMouOKZokviC08z9SZuqLFu/qhFqNIapT9eLfF/8NF3uyUhzF8NROMOV5dTnVyh4mIEEBqUUdUommnrFT5bhPEanPwJSQVQsbH78HYwoqMFfplzjyo4aKbxSkU69VjVYq1uD5UczXBad0nvwKriAEU8oYwjeLZhjOz3n6DCLcv3cfludg6+plGDUXBUdVlHGUGbnPQvIXmClxoSmWqtoA1euvGGPRnkoOHR8zQhyPEU0OEI/3Af8INjVTeiRaQc20ZKSecCBHHRYlAzz6MjLBayE0axiGNgYzHZbehZPVgbM5/Ad7cJjkHoboBHPRtfquhjltNA0LzW4DlmMgn/kIB2OkowDpPIXh8Ht6eOyH+M/+u/8ezZs3gNUlMaXotlU6FdVYSfpTJdqgkCkGgfCT3V1hprrdjujiaq5XGmFUTIxcF6V8g6+NvA5ScfYszkV4wjI/rzrcVyzu78IIL4IpjtwqFpTXOcd9Vc9gdS09H7FRXa+Lrld5ruWavMh+/WODqeoeqp7zs7/T2Uw2ulDdtyy9zjP8eLHo+NvITHF847g1BEkm+pIwZuGvhv75EFFqYOviFqwm4BextJcfH5xgyWrinZevIjl/An/8AK2uD71h4/7ZGLsjG4l7Fa7bhqk78JhbxAoRy5ZTAwsjGR0QsggT3ARZi8AzkSo1TjRNIgSo8+HGSkBF1556LySgjnqpbquBdt0RtkqN0lKkcSyRAQFBnMagUBNdx0KD69HIx+joCGD6LTNVIlYKsFDYhmkZUhHRWVtFIlZhlTPCBYhAiidTkjLEBDKNKa9a0XCUAW88oUVMbg4p1GZOFOuG1Ik2iWIJ6mQGVK/uoGYUsCWJHZge7+Pw/gdYq4Vo1HWYLgEbc1+Yo2QjTE0Mpzp0dwWZ2UWQOYBTl9Ji1pwUjITgCwL2DHtY7iyhXbOE+PFHPk4PDjA4Osaju59hcHKE1159BT/6/vfQWGWdSQw0SYOpQmcG2KmFSaX8C1Aq+w1J3U6mUykFZbpyp90RwbsYKAimqDl4esorVISBsAu06PDJklILEM19hPMp4nCKIgrR3z9CTbews7ahqiW4kDkWhv4U/fEQma5hdXlZNHeD0z4eP3gAPwjx6lvfweqb3wFondY0BEWCwtJg6CmK1Bd9mC6ZVA1ohofpJMTw+AQnH/8GNcS4cmVbsFsUTTAPR8i1EPUeHZRkxZgFnSE2dCR8Z4o0xyJScE3JBrvjCthWIQcEx3RgkkfITJi6Sq9mmXWRM+sqEheAxpJdjYGE3x4w9ZTpWKjaWGSCKvq/ymWqxOYVSOGmRGcdwRSFwuzEI0PKQ8jT0Mmno6lnYIqi9OdHfNXf5dAq4y/19vw4hvdjZU+vUs3JxPJnYTkyWQyetul0YxZVVY5cMQRfF4Ba/D56wZF/qAImNaZ7K7bEyjWFcWahjOnPz85E/7q0uQav0xJmShfzhXLtLU50K1ZKfUzURE8fkgc8AR1lhJIABj4uqKUcS84UARWCUzjFDDaDNg22U5hINVPy7/RcmWhEME8Nk9tCpLsYBhYGUw2eswIr8xAdDTG6/QDa/j66oY92NIeesA5MQ0gnbNNEbbkBr1eXyiqdOlp+zfEIUWJiVlg4THP8q//5X6P12k3WL4g+U+WjcIykakyqcTU/RvE5ew4pOKfm9vLlS1IDFPq+qpSR/j91jUiyuZhES7coP145lEv2U0AW8WYJyv8QMFU9V15frJvhNce4BB7iCfwk+2s+l+uPsR38PK9Bjr0J7HlNch+qUv2rEedXuf2/KWaqGt1Xf1a/h+p5JYnqa6TGuWKmvrY6mX+uzBRHVLVGU5x0hCtkpkzblVHfPMjRW6a7Cgi5O0s0fw4n0rHmmoj6BFP30ej40BoW7p2OsDtk0OFVcQHaZl1C9trNmoRWzmcJhsMRZuyPIrjiSYep65qBoNBFdChgilMuVfEKQypnMgEjfOdN7Joauu0Guk1Pvi/JDLIXYeBjxJC4mOW9FpqOi+WaixYDvScJRsdHiKYT6UhLwkD2/1anBdezpcqk2VuCXwoQCagomuPFatuWuE3K6d+CM07pG2TExToZSrNiMm+01ipDv6BzWpLBCAcd3ZoN1yhgsVePnYfHhzh88AGW3Dk6LQsWI9KZg1wkSHITYaphFtC6u4zc6CBGDabXEBck+xBz04DR8MStQ0Fpq06tGjAZ+NJnd/DoEWaDIQbHB4iDGd558zX88C++BzRqnP8BdR05Q/tkwShZKIIGLpDShoeYAAAgAElEQVRy+lF9e6PRRAS7cZSg3mii22rBKUdaZGwMnhSlm0/Nzum0ZC+YiJlGU0wPjjE/H0nfWBjMsH11S34H+/cf4cLSKjrtLvzRCCdnpzLiKwiCOy2srK+hvnkBoKNzdxf3Pv0MR3sHuHbjJjYJptbWwCp6jkdyamMl2z0WZyfrcaDTcejAn4QYn5zi5P1fwstDXLqyCcstECRDhOkYdj1Hc6MDWIzmiBAzZZ1jBG4iarWFxU0LKWKTz6+QWgs52SaAk9pwtTqQMz+nFKtRsGbFSA0Ky2soaIX4FoGpiil6qlsp9RgVWKriCKrNp0oGf5YpNXtaDMvxWmVV54hA1zjGUaCiYrI4zlHjEIULFFComAOlneI6y/fFt0UGYbG7bTGOpgKGVVktGQ1uYgz25AZWJaF/I2AqD4HcVyYOEYOrE5uZ0zgCpKMphidnogVizlJ3bRndjVUZLbOEnivmF4EpiZ+R+IFSP1W+cBUzJWurYBJmXFHQHSMKJwjGBwjHhxLa6RkRXJPxBWwj4BrHe82GzjL5LEBBKpAgS/fgZ6yTMTHxDbSam7DyGuYHfRx99AmCh/fRmE/QSQLUkhQtpqa7BaK6Bq3jwF1rYYltFazJ6s9x+uQUw1GMSarjpNDxN//r/4bWjRtAjy5n3mJq9lYBSAJsMQxEsfQiEqS32i0Z27I0mswIX0uK0mWNWvhFyvVRVppVtWbVpxUrqtb5KrTzDwFTfAxh1QGJSqAgngwotVP87+pzvO4YLksQv7S0JIcLfi3vGYIrXpO8HhdZ0xcxZN8UmOK9X2mqqkNSpY3ixct9QvY+AVOJkBM/+clff7vHfARTjlcXAKBxHi7aGBP9wQhn/SlMu4nUCpAYvlB3eqFjxWphq9WCHZ8JmCIzpTVs3KuYKe8avPoybLclAZAUVvOENRr6ODs7x9wPYNP1xjGS4yI1LAR0x7FlmvooOuByuuDoZmHZJvOkUmV3z2LRrZCZ6hEIqSYaqUTw/TnOp+zvYza2Lm6+ZWY8sa8tzDDr9xFOxpIMTr0UqevecleEivVmHbVOFxE3THZeERBkJLELWCatuxTpUoegqh9K0lzd0BLmwEUGiHKAuaMkp6jRlHZ7ukCKVDRe3YYlXYUmwZRBUfwJDh99iI41Q7tlgvFJBfUTtErze3KBmmgwnRXo9hKSwhVn2mjuw2dAXN1DUXOlrZ3jJtJno/Mx+senGPcH0u7OseZ00Ef/aA8bqz38i3fewjKdMZwFMoBLfM5q50pjnvQKOdEJ682FMk5wdHiEwflQRn+tFllHFRbIRZYdWG7Nk948nog5kpHxHoFYEGOyd4D+7iGyeSi5OQwJfentG/DnU9z/5DPcuPIS7GYb86NjPHz8CLM0Qmulh52rV9C8sKkC++YBBrfv4M5Hn8IfjLBz5Souvf4mrMuX1aiPBiPptotBT6gMQGTFpIDOQRxkiIYTHP3659DnI2xeXCHBh6gYIUgHMGoxOhtMXOZvkfPRWGIiSnpDnex5ORDo2hlir0BK1yh5qEKHG/Ias1VYDndEKwWcHHBTJIJHW/RafqvA1KIeiq9MRffzTwpueeLmW+WG4+mamwM3Bf43Nz2O99hhRycdx3xqkVZ1KjJyKXc12dCkr61qTqsAlaJkSlwlVVGivf6CN9EhMdW+LL6thPd8vvxYJTomO/DgwQN5/tzwCPJUXpESrX/db1rmA+kcOYG7tBWoLEJl2gCK8UxKx8mMzgIfjaUOli8ya4ovkTSPykFIAcLPC9BVllOln1oc9fGjBFN0rykwlVFzGE7gjw8Rjo9Q0wI07AyerUmxfFaQlWJoJ5nYFI7GYFwNaabBj4GxzwOeAT+20W5uwjWaCE+G2PvgIww++wT2+BztLMBSlGMztZDVNPj1AmnHhL3RQrfThksJxjhCf/8cIx6AYw1HqYYf/+v/BUsEU0sdZNJ7rEa5fE14kfB64u+Q7GL/rC+yBQZyLi0ti0uZ4yaO+TgdETalrN6pGho42lMk3vNjvmclx38MM8XnWoW/8pr/9NNPlU6zdJ3y2icTWv198drktagO9bYwVdR/kdFaBFVfdk1+U2CqutcXhej8+eQlBIFjXIIpJUDnPviTv/mWgynqfZjn5McpLKcmEQnzMML9B49w/8EhzocBJvEp6l3mlCQIJnO8ffU1/Fc//BEsgqnJA7R6IfSmjQfnE+yPbKTeNdRaa7DdjlR/1FXdEs77M7nQgzCCW2/A9DzoridgimOrMKNmgPO0VKz+NpPNLVM0Ujrt8GkMpJGENnZbdSz12qg77P9TbrJ5MMNwEmEwSeSm4bCgV69jqdGEzcTyyVS0NHkUYjoeSQRDm5lVNu3zDuqdLsDnJIXIZX0JHWa6JoCKDNUzMKWyitXRiFlHpvTlUS6l+g2JIwgc6DihrTaBZxvoNWzBMCZDJfUc8egc+w8/hIcBWk3W5PAkRBaQQIX5Wi4G5ylsexmm1cNsXuB8OMX+4TF8lv+2WwgdB2ubW+h1egjmIY4PjzHqDyTx99LWBbxy9bI4Hu988hEGp0fotuvYXF9FZ6WD5UtrsvdTG8YNjOnIHPVJITEpccNEMPfx6NETzGYBllfXUW+2EcymUtvCAm+XsQ/NJmoNxkJwYedrouaiydkA+/ceYnJ8hqbtouPVURgFOlsriNMIdz++hTev31TVEdMpZuMJTsdDpAawffkyvM0NwKsBcx+HH3+MD3/1HrLpHJsXtnHxtTew9PLLwPKSPFxARotXEOuFuCiKyI3aNRdkO7Qgwd4v/h7x4AhrGx3U2tToTTCNT5EZU/TW6zDrPL5K+IWKbhBxSVlnEVHnxpLHDLGVITA5EmVNkgMncYCAFT78uTXOaBSYcjJEYnjsAHQ35S1oeRdF1oVWNFHkZKyqTDMVoFqu6lUb4bN+xS9ZMX8X7caXLbZ/jJuv0m1wc+LawIWbIwpqQyi0JctTuZIqCzW1K2QLCFx4QucGwfwdbg7Pvh/HVqXdfXGsXiZEkDGWt1JPVarQ1YdkTLYAsJ4efKovKYSpqJ6z0gfyvlaFwNXYZMB8sXv3MBgO5PlyJKM0U6WA5mtEVEU2k3wnOV3RYUaRdJn5LyBpNMPJwSEa9TpG0ymcZg0rF7cll0qMLpliT1kMrN4UGBPlYmXzV/Ub5ceUYJ2mFconRNYgfyowNRsRTB2j6wEtR5OGCMmqKUw5pqSaA8tgFmCsNA9xjMkkxDmlFHMNYeaiVt9A3e0hY5Dzhx/h7OMPYAxO0E7nWAsLbEUW8oaJoKUjW3JgbbbRaDbk8g8Hc0xOJpSJYRxr2A1i/PX/9D9i+eYNWCtLSGgSopO5NAllaYbpZIrRcIiD/QMxE9FEwDxB5X5TphA51BqGME3Cqpa6IxmJ0kRSpZ5Lm/0zRC5j17KQWgKn6TIvg5x/63J4ypqq60QAbuWnLAEVWbOqauaVV17BxYsX5ZBRuUj5NdV1SMDFv/Peqg4f/LcE+QRflRvwnxWY0nSEAfeRKon+awZTrEFQtRtfXHRczfYrG+7zC+SLFswX3ddfFY1ABM9CXibLgqCG7rS0wJ179/HBJ48xmRuYR0eAwdl5IYFrN7Zfwk/+4ofouClGw3voLCeYFyF2BxOch3VExhZqrU3YLilJk1MYsbpOpxOMJmP4gY96qyWODFVRIIM8AXLUayWsR+Btq+twmW7OUDXyP3GEnO3tIDPVFHcgZ3wccbMygOStP4kxOJlKNx6pYM91UfNqYASlRtZlHiCaTWVEFQRzGI6BZqcB3THRWGpDYz4TNNXllxQw40y0N+yqc5mcLoy5DNBLNkcCNdTfbVMqedgnSH4kLgiocsyCUPKJGC663K5LcKeFSLJlklEfR48/hZmdo92xYTrMX4mgW0wtriFLTcyGOfS0Dldr42x/iLsf3UEaJKg5Ns6iFAOvjrWdi0IBz31fRmVcHDY21nH9lZewtrosi+bg7AR7u48x6vdFa9Zq1nDjxsuwO222siKe+xiSudMKtFoNeAzO1IDj0z4e7h4CTgvd9R2kRg2JP4MxPpRanEazhdW1ddRqXAyrkFMTCEIc3L2H8WkfLabQaxocAs7IR6vlYH/3CbgQXrt6DeguifOPi3YwHGL/+Bi9lVUsXXtJZUqNxzg7PML9u/dEj9Vsd3CBzq+di4DkhnEsRzKM/6dqNNQxXcVbEOWm8xkOPvwlBk/u4dLOKrrLdeTROeZhH5oTobHRACowRRvkU795aeeRFEX+romXVNWNlLUWBsycqdCcP5TJWlXAlkEdDJ8CbRDsiGuhKDooCKiKBnIw5FWKQ9SoVYwXfO6ks6rCWmrwFgcTX99OXo0QviwaoRp/fZE2oxKXkxEgeKKAm4s+azMqNmrRpbSYScPTOQEYhbg3b94UHRNHaQJsWHAroz61V8v+VEZrMHOL0IFjfWGKONqZTIXhkhqPeg1OsyFfxLEYNZG8jpmAzWw1bkQy6lHhSk81geWRWtogqn307GyAzz67JevV5sYG3nrrdSS8RslWs5KqFAI/C+P8cubqRdqWXEI3plRoltcBd28dBg8CVDYVGvzhBKPRUHSNzGKjq8+ke5k9nzxoao4aMRPIa3Qgc2lM5fKnBpMrKp+5ivmVmmI4mQGHX87X2OLqGWI8OcH5yRP4wxOsdxroNWqwmk0V5hwnGIeJSDJoqmi6XMLG0Ng64U/ERXc6zTHPPNitHZjmMqJBiIMPb2F26yPUBkfohSN0Y2DD6SKpWRg5BazNLjpXt2Ezr2oWCDM1PWGES4ZREOE4i/Hd//IneOmvfojUs5A16wgTBv+yosvCfDzH8d4R+idn2Fxbx9rKCprNGnT+jpj7lpExyZEYGhI6M8tMKjqExc9H9o/6HoItCQVlKGyZnyd6MuX6o0NQYl4oRWFkz+enyeqmlKqHKsiYrylfbZWnw/uFrlFqpsgw8WBBETr/W5Fiv/0Nn464y3gRMm+8z3jNETAyzoNfV+VIVWPs6mDCg803EY1QXfu896txPj/G58UMMyUZYe9rKrqprzUa4XcFU180j/1DgZRag74itFNyNBSQ0QxbMqaIq+7cf4DdgxlavcuwnBkcL0TDMaTbrmd3cH3nEvKgj37/LrqrGeZ5gN3zEc59FyHW4TU3YThLcB3S4zwNMCguQBiFYlmVGT0vArloDRG/S/GJpksOSSRgignqlszRHYqdeSKl7TVJ0G7UUfeYWqscf+yYkvUx0hDPUoznAeZMHKad3XYkCbwIY1hJjng6k5FbGPqwPQudlS5010C910BhUhzOaU8OK0hhBEwGTRWgkhOO0lpz6yN8U4GKZNo1pI6uslgsji6VBoz9hH6Uyc/OuAdqphqWBisLYBkFsvE5TvY+QxGdotNzRICeMsHd4uN4SBMd4Rhw8xbOd0d4+NEjWBHQsjxkfoChZuLEa0FvNmRcyQZ2q+ZgeWUJqxurWFtfhUvQydFl6GM2mUi2Fm2VnqmL8F7ARpZjHASYxaEwdrajo+7RFm7ilMWzx30ERgNafRnz3IWVJ+jGfSCcSvXH5uYWms1OmR1Rhp1OZ3hw+zayIMT2+pro2whKE38KRDMc7e8Kb7BxYQteoyl6PdurST/j7uERLLeGq9dfBdodlXoeJxgMzkWozo2UTJjGhYinZrUalTtv+efTI6GKZU/nU+x9+C7OHt3B1a1VLPXqKMIBgugcupvA3WgCTQpvUhUdrxQ7JRnBlZuJ8YvfVG166kEl7bUMEFSbdSWilvvXsAHNQ042quggzzuiocoKCtNVKGzFnRCcaZxbFuRW+XFVfP1NvP0uYGpxoa9Ge5Vmg1oPCsh52ubaRSBFtol6D44hFk/ZVQ4NT9uPHj0SpxX/LU/m1SiNRgd5LaiZKgXSKvCVEgO+S1iOJOGnYYj+ySl2Hz/GbDoT15bX66GxvIRGsy5fY9s0UxjIckaR0DRgq+w0QUxqPFb9mss9T85GvCWETT8fYXdvF6enJ7h0aQc7O9toNGuyQYWRGtPYImD/vAD8+d/Vi8BUiikSTGCAFVn8uZ+9078c+qHoQsmKyPiHB8eCp/4EeerD0GOYuoc8s1Aw+42LCG8JuXRD5DqBVCKgngx6IaJ1C25uwCEBy6vW5FlmhtH4COPTfem3XGs20SX4bLRFZE6Zx5wbpKkCko0ighYPoMdDTMenCKMpjsYJJpkHd+kVWN4G4lGG44/vYPrRe6id7eNCOkVHt9ByOphbBoZWjublLWy9cR11r4FoHuHg0wc4ecS08kiqavTVDl7/qx9g/e3XELCk3qMGihWrNtIww8n+CUb9IVzdkRL2VqMOx6Esg7+TRGIXeBjJLANxjc0cXA4Z18IRvYYiLVBQ5kLYI7EIHB3ygE+2rsqhoonYFAAlpfUVwC9HsdUSoIBUCahE/lHqKvNCpjKMACH4IKtUaaIqF+KX3d9VRpvqV4xFY8XDC+8nsqYEZYvl24uZbt/UmK8CeYtOvmdjfjWq5/XyjeRM/XMFU+JaY0WAdNKx+0hh6XsPHuF8lOLqy6+juyzTL0kP59mJAqcaGYZ5H/2zO1haBwJE2D0f4mRqw89W4LU2YHlL4nZi2TFdeTwpSZ2MVmA8m6kkcemG0iUWgUBKugFF5pvJkmIbhoCpmkW/lCbi8SJmeq8Lj/SzBK1lwsQIsGerOYDzSYiRP5c0d46qDB45oxR2WiAaTyUfKI0DNDoNLG8sw3At1GsMMKCeifUzMfKpj2IeCXjjauYn9HiRKlbWf4M0OdvTZc6uAFWjt4RGZ0lKO0NS1lmZmE6aKk/RYFCmlsHOQwkSRuhjtHsL8/499JZrsOvsv4rlpKhpDuKIp1LyFx189PNb+OAfPsLNS9exvbKB4ckpIq+OYbuDYRQjiEM0u228cuM6rrx0FbVmTblwOPrgKZVyDHHMlawNS5+Z5zQcYTCbiy1bZ1aSliFLAtiWBtvSJVx1OA0Q6nX4hYtxbKBu6fD8Y+iJj067h53ti2h2lpT4mu69vJDE+fuffSbMInNV5AkwYyqYyYLdPz2RhbzTW4bJ6ggBU3XojoO9wyPpaXz5xk20NzfL+piKei8BLHcYrqr8eYhw5dpSGTRyMifFLg6ccr8MfOy99wuc3P8MlzaWsNJ1kUUjhMkAppfC2ySYUmO+gmBKss7K1VQU6Org/4wveQ5MPXVNlUBKND8lC1KBqbyJAs+BKfKGC6dSMlMEVApMKUPCPxWYqhb4KkdmkVknkOLmwMWdzFI1elh09D1/4uaCy9Mrv5ZsEkMz+cav5aYg7JWwA+W4mPdvyR/Jq1oyVPx1nB0d4/333sOdz27L5rh1YQvN5Z4ItC9c2ESrTWTMNGamohtPXXzq+fEmLt2qAoLLGIbSUMpbvmyRQr8/wUcffSiZdDsXt3Hx4jY89sTxUEh3IKuXyh68L9sQXwymuBbO1GYuUZpUfJIf5/MzkCVMCef4TxkhuBZJvpKM5wJkOr3QDrKEicMWbNOR586bK81CFBrBhArUJXAXgaFmSw6gNNmINjJDnk4xHhxicrKHaHyOlUYDS80mNN7XHtkTsu2MgCFzI83BrGKHnowwOD/EbDbAIUXjmYvWxk1o1iqC8wgnt+5h8vH7cE/3sZHN0GY5u93AlAYcR8Pq9au4+t230ONGk+Q4vv0Y50+YWD6H12ph7cbLWL1xDVhugZ7HXDMlPmM29bH7ZB+jAbs1m9hY20Cj3pCxHrtdq989ZRPy0tHFTRMV2U2CqWqUyo0/5eupwpp1yRfkbF6T+1JSXQQsU+5hStm2mJf5MS51GcOTec0+f4h7NupjpMxvfvMbub65FhJISSC1jI5f/FbpkqpriGCMYOru3bsyGrx+/broDvm9Kt1S5VCldvGbYKaq9WCRoaq0iGIEYNXQf2pgipqpp2DKVkWSeaHj7oMHOD+P8OrNt7G6wZuQ47VMGCLN12AmOcIpA9HuYn3LROFq2KPAd6hjmvRQ62zCbS7DYzUJL0BevJxRlxqjgCXBvDGLAkGRy5908jFnqtqsCFRY5OsJoOK4z4DLZGBdQ8024PKwXxbrSowC91PDBD0TkzDD2Pfhh5G0zbu8AWlbDxJMz/qwuBhlMbrLHaxtrUNzDLgUWXL5ov54HiEeTRFPfaRpLIAkZLq1xBaQ5lfJ7pz8MDg0DXzRJa2sb2JlYwt63RVmiiM/WbvkqgM8lqzzLkwCpb9JIsx2P8Xw4BOsrDbgtiwUdIFxnspohBCYDVPYRQuPPtnHJ7+6jfXOKi4sbyCazTEzTAwbDczyHFGaoLvcw+vfeROXrl6W4xPFpWyFV85EDQ5nrhW6IJjKYpwdH2MwmcFiEGqrKYGaoT+Blkf84TCaEJTqcDrriDQPw6AASbjx7ido12xsrF/A9tYOvHpb5UdQq8TOxf65MFP8/b106ZLSIPF6y1MMTw9kbMGfstXtwXI9xBT9M5G7VsPByRlGsxleff0NrO7slHRgSReQZfj/2XvvJ0ny+0rspc/K8q672o+f3Z11GCxIgCJPDJ6oO0l3P0h/pRQhKaRQkBIvjkdKvAMJsztmd/xMT3tXXb4qvVG8T1buNkBgFgSJI0SxNzp6p6enu7oq8/t93/d5ZkkdsB4nT6rXZXOjlsIwLaHqqQXJiYyc5VCiAMdf/AhnL77CZrchYCoNxwiSkYCp8npFNOLQIiSim8pTs2RdFq86Qc+7wRTZqb+dPk2wx5FpCekvBVPfLKgCpoQmuQqm/vOP+YpRQbGYF/on/pkL5/7+vgApjs64QVBEW4z1ipNrAaaKTePnc3SKwEx+b7JTBFR0horgfNkLKVN1PiNLJiHyQxk57b7exec/+QlOjk9QLVewsb4Oo2QI27y9QxZpU0BFEPnCIOkScplnMElKv5xmlp2PAiqoWcon9iHlmYzWsHPgMBxOcHR8iMFlX1iv95jTVqPmLXc15X2Bv0T5vkye/mVbJsdrCRZyiOQGxHGdACqFoErPXbHLwmKOmr5x72eItQCJxiMpmSPmmJmi8eTvwNtbVXiIiqAumU3RVXFBSjWkKuvDCBKof0qgRjzkHKL/9hWmp0cIJxN063VsbO7AZuNAtYpI0+CysiXNkEQpyiarsWa47B9hNhvieORhEpmorN7FzDMwOB7DO76AeXGCyuQSrWAChyHOtQYCW4fnGOjcuobtj99Hu9GWOBksIi7g8Cdz0dXq2xtAxcJcTfL8u4yHaGBv70DCpWuNFu7cvYtyubKUMMncDmkSSmenDDZZV0NWaVmRReSUA+rcrfxN7s1SviG6qRxIUffKszjd7tSWir5U6meWpHX+pTnZuXydRMVWFHMnMc4uLvDs+TNhpAh+CrBTXBPvmj4VLDCBUqFxlByt/X2JUuCokIcRMsGFkaIY9/2mmKkCTF2NRijcfNziqZf6/x2YkkVrOeZTdevrMd/L17sYDOb49NPfxdommSsXSRTAVHVYsQ0rVbD/5ksBU9s3yrCaDk6nLo4GGSZ+HXZtBWalgbrtoFZyJPNJZxJ2XtojiJ+FlmwInyUxpuznShN4ArpUGBmBSq4kYYGBo2uomLrciLWSzoBwcfLJECTmghZJvgxbzEOCMsazBLEINjnDLesWWuxomy4wPD6BEjAlN8TqWhdr2+vCKqmmLi48YplkHsIdT+BNpwhJp3ORdUwpNGZ/VqnsiCCU6d6LyRTu5SXi4QCdlRX0NnegN+pyI9LdJ4Yb3mfJ8jGTTWHdCWf63gLj/a8wPX+KlVWCKaYMs8iX/9pA6GeYjUhvOYBn4XSPGqtTlHQbJcPCuefikpU9EvFQQr3TxPXbN7G+tYFsecPTiZM7o7hB5WyLcCbC7AQ4PT/H1PVhlcuwHOq0PPjuBCa7+7w5zk7PJX+svrKF1KjichoKEJ2fv8HW2gquX7+B1W5PFn8BUkvxeTgc4/XTpxIcutHtQGFSvVSXKJjMRphMp7ICNTsdVOjwyjLMmf+lGzjp9zGczXD33ofY2NmBousCkERQmjclft3uzpOkJsXHFJHmgk8CqJymX4p0+fuGPi6/fICTp4+w1qmj27CRxRNEyRiqHaK6URYwlekRYi3XWcgSKmMBCvOWG+/XSp6fHe/lgrrlqE8GAUX4H1dbuYqRZpWfHfPBXo7if/vAVFFdUYCpgnEieCCr9OzZMwFSRchlMca7euK+OhYsNoVCh8Wv4+J/fHws4lqyW9RQ1Vv1/GnMJWS5joUaKtGnKSIfOz89x6OHX+L502fIkgxbHHes9uAuhhgOz7HaW8WHH91DtV5GksXQZNSXyChcTl0yzqHw/Mprqpi5jIoHJN5yApIUGGaumZkvXLx5/RoX/fOlyPmmjMkJ6KkPYTzJr8NM0YFKhol1THHEuQABlA1dzRkvnh3Eas7sNqk6URGFARYU+2cLoExmxIGKEiy9grJtMdeWxJEsMTwEK8pSA8gPpFdjFYmmIDQon+C6nkAJZpgfvcXJsycY7b/FwYsXqDtlbOxcw8q167DX1qC2m0hrVYSZgek8RM3RoGcL9C+OMJ0NcTiY49JNEWotnPY9TPsLrNplvN+sYUPLUPenwhrZzRqyWhkBNbWdJsqrHQkCLhm2mGnFqhgRRatMxpVonrkO1MwSzGkoJhuy16mm5Y+v10OcpQjZaCH5hJy18DCe5oHO9EbLFIYjYh7qluN7IlO5zZdGE9FQFQx3jpK4ZsZk8UxHgksZAcOnkLpJyfkz8uuDb7xsGR9EtSObEXgt+QsXj54+lmuLOicCKt4rV9/exVAV2kTej7xf8txDVfSJTFXn5ylkL9ywV3Pd/jE0U8JQpb/BOpnf1jGfEJFMDWemiZbXyhCFv3z9BoP+GN/55D42rtWgKR5rNaVvT4tMmImKZ49/hH7/FW68V0e918LFwsfhRYKRW4Pm1KHaFXSqVXSrdemKY+KPbEzcw3MDOuYAJkmKYRxhTJYmZv8JYKaGbEd8t5BKr12F2UMGwZSWBxcdYW8AACAASURBVHvywC8nMPYBBWCZtM7clXwOJ2O2KasYPB8lxUDTKiMcTnCxt4944cpqs7m9jva1rfyBWba4CqXubhFKPtN8NIIXBaIH1so2YjnM6gKmqk5FWItg5sIfXMLrn0o4XGdtHbVeT3qsROlCnSxvvjzYXPQeDA8Vas33heEZnT7GymoZjoApPgFcSEyEQYbLcx9xaKNZXkfkqnj1dBfzyULS5cdhiDl7+GpVlCoOStUKOr0uuj3q1srLrkC6T/IeqkI7QjcKNWm0Q/PURDBlOo6AkjhgX90UFVOBloS4ODvD4HIE1a4h0coYzalDiFEvpdjZWpMRX6VcEy0swRQ3KUE00znePHmK2eUAnVpVWMUSBaBJjCAKpDqG4s5Gp41GtyPPK7Oz5mGIw/NzzHwft99/H72tLZjU39ANEwbCAPruAkHECAkGrGZS6lqp1WHZpbxzi6fuZRr7kvCH4vsYPfsKJ08fo9eqYqVVAuIpgnQExfRRW3eAOqthmA1FMJXrpgowRddrUT789ahPRkRLNlUYpSXAEpZi+Xn5/yUzJZqp+jeaqb8FpnIB+m8DM/XzYKpIMWcODnVS1DzxlM2RRZE5w68p/r8YAfDjVYG7BEYuq1z4dxSek+Hi92O+ztpmD5WakzNRZMKvNmmLhz/D61e7ePD5QxwfnaBWreP2rVvSuza6PMKrZw/hlEv47Hc+w0qvI+MXwzLgBl4OpshKLa8RXifyOkn9iokoVkRIzdGdwUVmuc/KS8iNMfAlNuHgYF9+b25ilUo+AnvXKO9df0cHakqVKA+F1GupJnQymVLJARlnURO2mM9FLkHphLBnQQA3mSFUXWE9VcVB2Wmj1VqFaPDz3GNoCsuQOSpcXtJyn7JhIUWkp9DSSKJa4uE5RruvMNl9g/iyj/lFX6YK5XoTRqslrtms1UTWrCFkCXvECARTzDSDwamI0A8uRjgZuTgeBOiPAjhGFb9772P8i/fvYrtsopT4uR6RT3u1BF+0pjoisr5RAks1oPkJjFiRrlhhnCmfZzOFbSLzAkxeHuLo4FAOfjfu3kG11YLPkWtetZ4HPVMfJ/VjQpPwyaIjAaDBJozE6SyxEeLsy9/zsgZKTDKRHZRqFZiMZWG6L0G3Xlr2E5Ld5yQlRcIKGyLX5YSP+xXBL9s3hKmKgMloiL/68X/C7ffuSNFxce1fjdp4FzNVRCpcDcos7jNqDznK44GGkSNFvAevW96/ZLB+E2O+4oDFcT1/TtH5RyAV+IHcU7+xbr7fVjDFO+5nBegFmNrFqD/ARwxH3KlBo+pZfEcaMl+HkSh49eQLXPRf4vYHbXS2VtBf+Ng7CzGcV6GVqlDsEjqVGlaqNTRMC2XSrEs4LnpiBnlyXJQBgzjDMPAFUKVBCj1WRWtFWpYdcw77+GwLVYsMFaBRgEhLv+TbMGOEVL4GR7WgUGm5tOREMW3bMcyEeisN3sk5Tl+/RTibQc0SXL++BePGTo7aSo4koPN/CaYmlwNMBpdY+KTgE6lwUJmYblswDUtYOiPTYKQqEneK/sFrGS01Oh30drZhUDjNFYw3GzcZCjGY1h5F8i4umSSBe/IMZ4efo7vqwGErsxZDtTLJ/aIx4uR4DmRV2GYXJbMlVP7lxUgCUAmispKJqbsQcMK9xqlVpV2+1e3AKTOuIO+jooCVawvvcTpS+Mc4DXF4eorhbC5xFSarNkIXabiArURoOoakxR8dHGE49RFlBmLYsiltbjal46/VbENjUTX7utL8xC8PxPWw/+QJhien6LWaaDObzKA7cSQaBLa1c/lzqlVU2q1lkGiM0+EAbw6PoJgGbn/wPlqrq2Ik4CZ3fnYCbzyU0mJyULphSgisH0RottpYXVtHvdmE7bBUWwaqS1BFzZyP4bMnOHr6GOvtWg6m0in8eIDU8FBbc6DWFcR6iFCn7ZsMGDcbTmQZBpmrBnN+v/CZXRGeX1H35CK6wo6+BFNYCtBBMFW/IkCnXlC4y+Vm8NsBpopk6atuIZ6S6SYimCqCNnkSLkYQ3CCK/y/AVzHqK07iBTPFhZf/lu+MUSgA2ub2GrqrrVxsLUJ02v559mHPZYrL8wGOD0+w9/YA0wkNEHXZTLY2t5AsLvHs0Y9E+vvZ736GzkpbxvLURNK9ayzBFDVZossqwBRfK9VCmqiyOcjpXvKeCiF3HhZKnRI3LwIqsnPM/CGbxo3sXW/vTqqm7jMC65qkfpjZbglJa1+qvSbjqTBTdLFyTWSrBCNjeD9H6QJeNIHnMyhRg2HX0e5uoN6ypJw4oBtZjWHoqRyexNJA1ifhQSpCqkaw6Z2ejTF+/RLDl89hjMdYYWG750MjoNMNLHQNfU3FpZJipAJT1cFCb6BeL6Nk8DkZI04CHPVHOO6PMVgkgFbB7Rvv4Y9+8Af4eGcT1SSExYJ3Bu2pDL7VZTJBYXikKiI4N9hcAQPJIhCmitqlSeCj1G7AU1KJWZnvnaFSctDbWEN7dUXyuXiwkuBOMtF8/eIEGkGUHyCYTLEYjxGNhnAvTmg5E42U8AjLvlHe03LAZ2UWJRGWiUqjjmqzAcspIdMtmJUW7FodCrV4liEHbDoEExoQlploEp6xHCwIePUy9Pvn+MmTz3H/e9/F6urq14ntBYD6NoNZcR8W91ExYuPned/wMEJHIFniAqAVX/ObAlPvEqAzYkQGUL8xzRS7jWRt/aYosUBzV2MRrgo8f5V56jvv4F/JzZdT3kHM7jELMek5RcWTZ88lQfs+NSubZSimR/I5d5vEFvREweunD3B+/gK33m+is9nF5cLD3mmI0bwCzalCcxwBUx2nggYpXGqDv86KAQIFmCs5mBpydBAGmDItVeII8vk2Iww4IqyaTDQ3UDYAZwmivik74Uw7v5lKFO2S8uLGJrqI5TPEzwUpZntHON/dgzcaS//fzZvXYN66xh8mJ5DYtHIdlOthdnmJcf8Cs/kUcRLBcGzYjgOHGVmEcSH7qRTUzTKy1Mebt09EBF6u17CytYEyT3EswCWQEvdNIlUHcRBJBlK33YZacuCev8Tp0edodSyUKhThB7DKmnQlMq/q7NyHqjUl+LFc7qHd3oAXJBgMhuh0u/I7np6f4ujkGMPxOBd1t5vorfWwutqTSIdcd8IWBvZm5eJeOixZOrpPN9ZoIv1yjKxQkgBJMBfH4Uq9JMXQZ8cn2D+6QKbaqLfWYFfK6K7WRYhLV41I8rl+5gR3Tp0HEc5evcL5waEIWTeZVm6ZCC76Mprh5sEv42JlNRuAUxJweXh6jON+X9iqa7dvwa7Xhbo/uzjHqxfPEE6HolGzSiVhAiezOSbTGZxyVZyBfG91ulKTJE6lQs8S+jh/8hjHz7/CSrOMtS5DTqdww0tkpodKrwStoSI2IkQM3aSKRVL3czBFx5T8bgWp/7W1vrDZk5daVugUo0ABVbwOOeaju62CNGM4JcfAZaSZLfdbnnpdnKxzgCauPnnVcjH8b+LtXW6+Qv9UVETwawmUHj9+LIDi+9//vizeBVAo1rFCa8XHW7BUVzeMYvRXVLTw77gh0BFIQfvqWgubW2vLsRkLzvW85SBMsZi5eP7sFWLWXsUpPDdAFCVot9rYWNuAnS1w8vYpB7x4/957qDSqSJIQmkn2PYEic688tZvj4dyskGtnMq4dCkcoeRNA3ofGHKqiVDdPdObj5YiFoJKAigwVHYkUARdAsdiof148/ItfQ4qfY6mF4eNIMlVGihf9AcajKebzBTqtNrqtFhzLkrgYjrl9lnTPRkjDObxQQRib8FMdql3F6uYqiP3P+udwKlwpQ1QrJdScsjB9GdeujFHDiWgJ3bMjnH35CLO3u2jHCTZrdWA8yVscMgUjZDhDileTEd7OxrjIbIytlkQQMCaBQnfqkgazOfrDKaxqG53VLXzy0X1875PvoFcpI5lOYCcBnIoFtUTTEbEGF3o9XyfZmgDWgJmI5l5eR6WwL9OHWSmjPx3h+VdP0TRLuHP7NjqdNqKYIDTPJBRWyPOg+CGyhYd4OoM3GGF6cSnsOAFj5k5Euyn8sdRD8TrgfcbuQR1RmmIR0EueyRrn1PPuTz/J0FnfRrXdQbO3CrQaQIlTBE2c21zjeR/Lf+w8LG5XL8N5/wxvz/bw0acfi66pAOtyfFpmSn0boCraBop7rfhzEZDLjxzzcVReMML83n8XMFU8nuL+LO7d4mdd1UldFaAXppJvEtCJV/Ow6ryiLI9G+OM//gcuOi7AUkHHXXW+/LL///ssot8WjVDkTDESgWCKeSIUF/7oxz/F/us3+IMffB+3761DM0JxmogsOq1AjRS8ffEYJ8dPcONOFZ2NNgZugIPTAGO3At2pwnDKWG000S5XUTMscQPmir7c4cYC2UEQYBiHGGcpFlIWzE0kD5TTM8jCUWWKumUKGKNw3DHoXSk4grxuRvRA4AKhwCSFzZBOUrciEE2hku0KEkyOz+AyhX0wlDDQ7WubKF/fBkr5LC5gWCU3Nj+AOxxi0j/HdDxCwPoZCuDtEhyrAiPVkC0iqH6GmuEgMxOcuSfwYl8o4nKrDqvmINV10ViRhSG4m03nCImQEhUbFKtvbmN2/gJnJw9Qb2pwalz0XVSbNhSzJLEK45mCOKtCNbtQ9AZStQTVcAT88PkxmOAcBOhf9nFweIiLy77oKmgV397cQoeLMEHicr8mSM2RfQpfCXA+GePw9BKZpqHWbkFNQvjzMUpKiE7ZRKtWEV3Y0fEFqvUONnZui1i8VLaFsSPLxM0/dyIpUKUGIx/HBJcD7L14CW88xubKCjpkoFh86TEZly5MDWbZAWxLnuPz4RCjxRSleg1r21uoNhmkykCbBG/2dvHk8UOUmE4e+TAtW1w9YRRj7vrCNNhOBb21DVy/cRNWjZEKhduP4DfA2VcPcL77ElVbxc5GC1k8xSK8hFlJYHYMaE0VqZUi0ekn5SIQL8GUCl2x88iCr9++0Uzlgcoc9XCjy6uH8jRqMnUcEeRgCkswlRBMZQ6SjEPsPNMmB0zUeyyZKYlIIDtCDcc/HpgqaHyJA/B9/PCHP5RMs08//fTXXpoKtqtgr7jYEqBJkKel4OatawLUojCBadqIowRREOPk5BwnR6dotbrotlek5uj46FSCONvNFkrZAno8he1YaHda0MoWosATE4ZdZihxKpsj7ViqlofS8vWR8EsZCuVmBXm7ksBeBGAWInM+FwwopauKjkQCKephiswg/j4F0Cyev1/2ZMnaRZ3PEjzwYHt2McDB4TGGwxFajSbu3rmNlZbDzGLRQRFfnxwc4OD5M2SzGcxyC53eNYyCDCejOdZu7kif6su9J9i8tor5YoCNjVXc2bkl1xjHXFWoMHl/LKa4fPEUp48eQR1eoqeoaPNZWFDXacGdLXAZx5hVHDwd9vFmOsKk0sal3ZE1U1dTaBq7K/O4G5I+a9vXsba+ha2tHay2OnA0AxbL3jUVlkkdmiKRbCTJ5KqnQJxHdT4H3Is4uqc0QVFFZnExGOCUvYlJhNt3b6FWrQhDx6J7RuYYnIdyjZ3MEI7GWJz2MTk5l7U+Zi9oEENjBQ6NVMxyUwsvX558XiQc8PGLEUaj/KAjeV7j+QyHZxewqw2UWy2019bQ3FyDQWkC1y4CQU1HIP2dzFWk7Td/tVM3xsnFKRIjxfa17a/DYouE87/rDXQVrBeHG94zvC/ZIsBokqI8mdcdDynfNuYrgFzxvYuPha7rF4Gpgpni3/H7/2w3H8HUz7r5uAf/g3fz/baBKQrQuagw50llJ58fYjp38cWDRzja28fvfe93cPfjLdhlghcKtBOUUBd99LNHP8HZyRPceb+B9Z2eBKztHXsYzukKa8msvVNvoMaiY0WTYg+idlLYvJEu5z5Ox1MZ79EhEpumUKYUD2pZDIfx+baNssneMxV6mkBLE9QcW8aFuSKFo5g8HoF6oLwPKBMx8yIIMV8s4JE+joESR1HjORTPR0YKm7lPrTraq22YXHRpg9V1WLzRwgjeaIhp/wLzyQhh4MtCKUyBpHGm0DzmUakocfRlJZjZC3hJIGPAarsOp1GBxuBLg2JoBVGS4eysj9nUk0DGzfVtbGzsYHD6AhfHD9DuWqi3qbPyUaoy0NSAnyiYLDQE1NrobURqFQEsxKopdTy2pqPCmgyekGKGqI5wdnYqsQPubIZus4nNXg9bqz00ymWE7MabL1Blv1OzikQlmJrg7cm5LAaVBpO5IwTuFEbsYq1VQYcp63we/Rj11ioq9Q78JJEaGQ4mxLy+BAD5yUzN62T4+SBEf38fx3tvoUQxmtUyKuzZC/OFh+J4Wpb9OMLMdUUz5dSr2NjZQpXJ5jxpEYwGHl69eYNnXz5EXU+RUv9SKqHBx6voktofs6k8U1CtNXD9xi20V9ckjFSAowinEpw++AnOdl+gaqnY2exAZXd9OoZVzaB1zDxnykwQEUwJW0A3nwKDlmm6iMjtyxHuypiPUD5lqjTBFPUU3zBVudh5qf5TeJzgD2jkuikBU6Zo9qXe4rcMTBUn3OIjF2kyMa9fv5awQDrv/r5vV0MGyXpROzWbj7G5ubZMhM5Lt6kb4rhLgJPtiIO07FQwnc4xmzFWIK8WqWocW/kwTA1OvQKYGmLfldfSKtnieJVQRrG/m8JOiQid7GDBKubzvG8YyKWDk/d+vrHk4yE+XurHLi76GI3yWhxqYvixONUXwuLitP+Lni8hzyUpO1/NpgsPhydnOD45xXQ2x70P7mF7YwOVkkK/iICpyPXx9DFZ1pfQFj5ixcbGjQ9gNns4n3lwlRRP918hNUJs3VjFwhtie6uHjz/4ALqiwlR0OMzScwMg8tF/9gR7P/0xayrQ03S06A9kKwY0DF0PA+paTR373hyuY0PZvIFzs45F4Mt6zTw6i00SpgnLtrG1s4NyuSpyCIZjcnxXMi3pDmUrBhI/j7ORiq4c0OQRTRKDK2CP4apkjwhY9w8PRA/Z215HtdvIe1sZpMwAVb5eQcACUcyPTjA+PMb46BTReIpSxhgXUyIX4oj1N4HonaQaZjmuz8FDXklGMEWGyqnV0NvcgNZsYnbZx+7+vnQT0l3Ig57TaqKy2kVtZRVKuw3YvLcp5GXGF92S+QY1Hy/w+u0bXLu1Le7PwoRxdQT+7hHwz14xV8EU/4YM6fPnz0WYzh5JHnJ4zRUl4wRZ/wymlg3V30b/fdti9m3MlETrk/bVaB0uYep6koK+f3CE6XCCjz+4h+5mBbpBOKCJTbSkOGD+wMvHP8Hp8Zd4/4MWtq6vYex62DtaYLwoo97qodFZkUJcoaULZ44UauZg6nzi4eDiEkPPR6ybMhbkxcgWdUMJcyBlEzAQiCnLBG1FcotyTiBffkjzhmEgp5ZZFOHScxGrioR2zueuuPkIv1hnYvgRbOqt6O5QAadio1yvwCpbElmgU8dBXRObvMlITcdIOY9XMgmnzKIU3thFMPKguRmcxIQVaXCNAOOyh1hPpaC33evAbtUAx5RkdEnoSjIcH3PhnSOOFaz3trC6cQ3j45c4fPVDNFs6Gm0qGBgmShqOQMzCxDfhZ+xIbMNXKlhkJrcLZGT7VBUOE8H5XJXp6AHGwwGO3r7Fyd4egtlMKnVubGxgrdmSwNJp/xKNShWr1zagdssyWmUo55gAs+RI0B1Tyo3Mx1a3ibpjCzBzyiyDXpWEZbJ+1DTledT5K0GAQXaKoDsJI3Fu6oww8H3MBwP0T08wHlzKRqAQkBJUC1OgwCzZqLdbaDJwsVGDyYgGjv3EaxxLRcnrN2/w8uljGMFExhO1RhPd7qpEISzcAK4fghq5klPG5tY1rG7t5AFpwpLlYvLhlw9x9PIpHB3YWm9CVVyEKZkwFWrXFgE63ZSRxrLpvACap2WOAzK6i4qQzq/B1JKdIpiS0L/l2OjqmE9iHLhdEBjWvwZTSVpCnPJKzE/msgITUNGxJu/5IFuYqZ+pZv22u/5X//t3jfn4XbhIk2HhR44Q6B7iAk7heTFS+NV/WkH45NzPVSF6ccLNR337WFtbFcu3aVkiDj49OcPFxSXOzi5wbecabt26I2XcrutB52GQYbBRCEeJJMNNwnUtvhYZgsCVsZ9pm2AXKXU4BFI0FMiob5kyTsZKxq3y4Aqt1FI0JQJzTUaL3HiLGg/mB7HKhBb1hTsX7RR1MXLwWiZTF0zBL3ueCjDF15pjptF0juOzc1wMhvDDEJ9+8gk6zbrEkWRhJp2l4XyOrx49wsWrt1DGLgbzGL2du+js3MEs03E8G+LBqyeAnWDz+gqD83Dr+iY+uHsLlmbAVkyUCJZcFokGGLx8htc//mssjg7QzoCubqLC8WqUYMaw3CTFSRLhIk1Qvb6NziefwW2vy35B15rjEDQxF1CRMOU6gYMk1edOR94Xpl2CbZdhawpMdq1e8b7y/wWosiZmmb0kYHU8Rv+iL07G1ZUVNNe68C265TKYWYYS2W3fQ3R+gcnBIQZv9+Fd9IG5h6btoNfswNJNTAYjDMaXMHjjs+u10D0uc8v4msq+xEetqbmMgWGY9RpmwyGOT0/z2AUKzgmWbAtWo45mbx3NtXUonU7eIeqQdWDjAns5DcznPl69eYmbt64vjQrfXAUFY/ltlTC/CIgXoOoqmKIZgiPnPOeJshe2fHy7AP2fmalfcQX7NjDFi0iCOhUNhlXCImDAnYnJbAF/EeLa9jpMKYSdYzKZYTpeoFteRwkGLg5e4Hj/Ae7eJZOwgsFkiv3jBfyogW5vB63OmlxAErBdJMlyX8tjCAVMHZ33MfUZUlmCWapAMchCBaiZkQApagSYtsKxn6lQ76Mii2Jx8InFXzJhAswZ0EnwlGUYxREilYGZTCmOpALCzDTJmXIYuxBTK5CiRHdgzUGpVpLU8FIWwlhM5eZMGMPvz0VPQCu/bmiw2RGXqfAmHianIwQDD3ZkwE4M+HqAue1Bc3Q0O03UV1s5kGJmE0dFpg3dcjDmv536mM0itFs9bGxcx+T4FfYe/gVKdgSnoiBM5jBKGQyngnKzjUCpw1friMw2XKWKWWrCJWBhEjGLoSnQ1HVUK2XUJa4hwbTfx+XxMU533yAcT9CyLDEC6GEEdzRGxbTQ2lpF8/0tGM0GRl6EwWyBgJoNJgYjRllLRVukJBHmkwlanVVY9ba4VSSjRha9vFdOFiKO9winCCjokGGHUBLDlogGBcFoiIuzU8zGY3gzT8AlmS3dNFCpVtFe6aLVaUMhm8d/I3ODRAD8wl3g7d4edl88QUNnKj03TFVGfbxe6UQ1LUdGNvzzam8Dq+tbeRUNHxzHGYqC+fMnOHjyCHoaYqPXEJdqhDlKdR36igM0GQSWImZqtKTrk9zgKGjZifQzIKoQouddcgJ8roIpAq8iUFRmfmTJmL1AAXoVBFMsss5rcK5oo74GU7lmKu+4/8cZ8/FkW1S9cNH/0Y9+JEDie9/73i+sv/gVl6WfqcAoNgaOJBiRwLqNzc0NGZtRYzKZTPH8+QsMaAiZTnHz5m189PHHAnAJpkq8L5f6LAsRNPZ30r1Gt2oWI5I/M3/MlERmidIgmNKo97rCcUuv388zAcUnvglglZwqYbJyQJhrIQMMhgMBVQxSJBCkhkV63NgH93NW+Ks/Jc8xy+1fvFSnnofL0Rgz1xO361qvh1q5JO5ljsDIxKS+h+O9PVzsn2JyOsD+6QiJUYVeX0VaqjHIBgNvikrTxPpmC6Ye4ub2Gq6t9SSixuR6H6ZQeKr15pifn2D/ywd4+/ALhOfnaJGdshwkQYRQ0TBXNRz5PhaWidX330P33scIGLKp6Wg2mlJSrPM2j0MBSyym572f5y3pov+UFHUetgiCWEoexVLjIlaNJYjNo3pYw+Wjf3kpxcW2YWK910O9XEWkxPCVUMxIEnUwHME9OcXo7R4mBweIR2PAdaEmqRwYu52OgO7ReIzxdAyrxGN5Hrkh0Rs8u8iIPq+gIpgWUp3jSMcRQw4L5eeLKUyOhg06hTWZYmS6CatWR6nVRrXXg72yAvDdYd9mBqXswItj7O3vySp5bWdHDiZFQnmhSfy24M6rGsTiuilGb9zzmDdVVDNRhM43/pnf91eJRvhnMPUrrlrfBqbyXJ6cmdJMXjiRbAgXlwNMJwFuXLuBaouZTVM8fPQY+2+P8NHN+3hv+yYmp29w9PZz3LrlYHWtjrN+HwfHC6jGGrZ37qLZWodVpvUuj0FY1sfCS5knFEpQJMWKfpTBtCqw7Qo03ULDCNBzEpRLtpyiZJshKOIoJ4wkt4P2S95/DFCjy2sym4prLzB0LFRFLvZI3Gr8/ZhbpcJkpxT7/xiLEAVygmIvn1WxJLTTiRewJufQ4xA0wVtaBkNlxkiEMA6l8oQAh7/M4PAS4+MRNE+Bw1GNFsE3KJRkPU1DktUjRBjOJ5h4C1iVKprdnhQXe36GwcCDU25ifW0Hs8PX2P+bf48sHsG0YkTZAnQF80Ztr21Ar20iNlsIzA7mShWjVMcsURFyU2CIaZ6SJjd7o+ygzh48Fiy7C4wOGcL3Fu75BewoQUVVoIVRnrxQL6H9yQ2079wGrLIknbN3ixuPZpABTCVrypvTTeSj1V6B6lSRUeigWTKe4oiEz28kYsOc2+YmxWgr6QkOA4mDoJGAi2sqFRixzPh5YuWLyF5F3TTz0z4dOaT+9aVoXxLuM+kc3N/fw/6r59hul5B4MxnhLlw2wmewSxXUm20YzKGxHAFT3dU16BwpcrEkqa8q8J4+wdtHnwOhi/UVbgABUi2A0zShrzpAwxBfc6zlvVqk7unaFNfX1xvicsT3txx9fF6KVO1lot83/UPL+pIqkFaQJDURn3PMx9FCTnjxmEEGmKxUIULnpl1U2/yKN/3f4cvexUwVwlKCqUIT8cUXXwgQovj87/tWnMwLIw7BFLvLnj17Ie6827duwzANGf09evQIs+lUgPXdu+9LHN0IgAAAIABJREFU8bBdsmWz4FuhN+V2LRu5sHy0vJNhjIWp4oFINqYlg6gqLMHODwT8XKKwz3MpdhGr+zIzbDm25cvPLCnRV0kWVQ5weQ+SYfU8V0T0HEtxI6MonaCqGO38UmZKaBE+3vwAwXH7nC40Fi/rrKvR4JhieYFCl5rogxJhzWcjF6P+FG+O+ni+d4a351Okdj6Gaq118Nnv3EO7VYISz7DWrKBuGNAo9KY2iY3sGrPhGM7rY7y/i0c//H+w+/AhQEMH72svgFYqIymVccmH2Gyhe/sWrLV1xLUa6q02eqtraDWbIBFIgEOhAiNVGLkgRwzqRg0LiWqIQoKGDoOi5JBGnETGgBK8u8xycGMf+0eHODk7RblSwbWtbbSqdQFIcRIKcywHtMkU4ze7GL3ZhU/miPVEzKGLotwxZ2gS96JYpuigmBtmENixH1d0ucuMqWWSecGK8fESVMkZjGHSXIOSEKaawrJYsZXrHFnBFmsGMtNGyoy+TgfdO7egbW8Bjg04lkxKjk5OcPDyNX7ns8+EuSzcrgWI+rbp09V6mOJauuro4zXHtZP5VcW9VDgA/xlMXRnxfdsT/W0L2reBKZ6qNNNCRhGmbsILYtkYn798jeFggQ/v3UdvuwQ/cfEXf/l/4+nj5/j9+3+I3/vkOzh98xSnBw9w904ZnW5ZboCDoznKteu4e/c+Wq11KBbzTICQDBLde0mCie+hP55i5oVYLJhSq8Oxa2JxdkoGOgawaroy2+cFn3LhcH24s7n0VHlLMMUbkHlPfLzT+UzcYYwTSFQdKYPVqMOSlZYJ6raM+ej0oFVW3GCWBrNkItVSRGoKO5nADi5gZBHKloFGzZHAvrk/w+VkgHKziVZ3FZruYHoxxfR0Cj0gQDORZSES1YPGTjsyXWUDbuxiNJ9gFngwHdbWbMEuNUR0PBqx1LWKTnsNkzfPsfeX/ycit49SOYNmxrDKCoxKBc3eBozaBiKrg9DqYqYSTJmYpoqwSAyQI1BJwgBKmqCs62iUbDQMAxWKOl0Pw709HD55gvnpGZwkRUXTYbLuxUzR/e4d9D75CKizaBiI9Bz8yv4Ru5gMzhB4czTqNZTrLemYS1l1oRZgihyfgkDEjlGuGyJTtDxtEuBJfStdccwX4umf/xHwJtS5MVCQ+WB01eRlv5LYLhq4vECaG57nM/F3Dwevn6NlxrJQ0yniByECFlgLvaMLkOqurGP72k202t18jMPnic6dOEH46iV2P/8JYm+K1XYVuhoi0wOUWxaslQrQssCAmjQPWRYQxmw16eta5isvh1XLiIQiT2r5Ub5uSb8KFqOrlDZW/nOyfmVhpejog1oGVHbz5T1gv21gqliwiwWa4IenYLIFn3zyya895ivWrKs5Vvwc/8x4BEYebG5sYWNzQ55LhnqyzoWFw1wPd65dw861bXRXVuT6YaGxsEVkDriJcqsTmRwt2mRHODrKwTQLasUcIEng+WvGqhaNRb4KE43IyhZl9Byx5rEios4UL0PuVs3xD9mMvMCehd2E3wUg5AZHZoqi4Gaz+e4MqhyZyaGBp5BE1RAkKQKmnVNvpOe5enJlRZFoR4VOCUMkCYvVNZwNPfzHH3+Jv/rpVwgUG9V2C9duXce//TffRb0sUz60bMBkinDAaHRD8pbSkrWU9GXA5BIHL59g99FDXO7tIxhP4U4X0G0HWamCmWbAWd+A1e1iQVaYYuzuCiqVukQ11BwH3aqDGtskmElIUCv6Djr3GKZsIKJbkkAmDiWigK43YX6lviKBz5aC/jmO+2diFmDsxMZqDynXljCCI+r7WPRRl2/3cPniBYLjExgLF04YQgkDWWvo2kwNFRGDmIkbJUBTQVmzxCbDMR9jHwpAxYdJK78wiZJwrsv6Q42d7CtZBFMJRZtK9zJ1xnxFIkVHrOqYUrZl22jeuoHNTz8C1leQlSyM4xDn5xd4+tOH+N7974rOkNdMkbv2bfv3VZapODAUeVO8PxmNwPuRWinGdPD6Y6hnMWL+5zHffw4wtdwY6ITieI+kAksw5SNUPHj4GMPRAh99/D2ssLNMj/DXP/wbPPvqBb7/8Q/w6Z33cfD8C1yefIV7jEboONh9+wYHhxM0m7fw4Sc/QK2zLisAY598SmdYy0BB8myKs+FIMlCiMIOuWqiW6lInwPDjFR2oBjN4swW8uStRAhwZMdSNPVWBFywvGhs12uahSNYQ9y6GR9aqLckl8tIEc9eTE17VdtCqNqD4AfzpDBEXZpWZIiHm/kJceI7ho2l7ecaSpaLdqkJxdIT+BCeDc2hOCd21ddi1DtJ5jHCawBaHlpk3t1vSLZOH0ikh3GCCiTuDH4fQTQed1XVYdhOqVsZ8nkEzKiiVm5g8e4KD//AnSL2hlB2Xazrsiiri6Up7BYFWg6/VETmr8IwmJoqNOdPRqRUhYGT6O4EKeCoEyrqGOlkqXRUXZdbvywJ5/OwZY5wl84taK09PsPGDj9C59wFQbeZCNtsRlwBPgLPpJQ72XopmiW4iu9ZETN2QzgBNCq1z8S7P8j4ZwyAUtopgytRzdiq3tNMJmsI2daRxiLm3gFYq5WLPokNPBLi5sC4/QORloVwYGAtIlo9amsPdl1DDMZQklGuBolHxc0oHNkWr7Ii7jjt335POQHFy5pkkUF0Pytk59n78N3AnQ7QbDhQpgg3gNCxUejWojEtgvD4X7aJ2pwjf5HzzG6nsch38JrAzd0guBerLok/B8tIbyUBGMnglpKgi0xpQjSoUztA5Brqimcr1hTk7JaLnpXbrV1l4/65f822aKX6/YtTHRZyL95MnT3D79m1hXX7tN9Fq5q+1iGUp/s1YBtvH8HKCjbVN1BsNaR84Pz/D02fP4PuePBcETd3VLu7cvS3aJM/NC4cF1HC8IdNVGgJSqVGSUZPKn5VJFk8W032U113kY2kjB1NgjhqLvnPtG4GTuDPlNc2F0rzOeGDIv2aZu7LUqxcWcH7kYz7Y35ef9+G9eyLK/qXMVI4k89w1Xgu6LmsWuyk5OajVGGdArJ1ILRddcdJeEMdSpB4oJkIY+KsffYk//6ufwE8NGLaNjc01/Nv/5vfRLgOlDOAUWzquvECAZBYGiJtVUJ8t3XTRAmriY94/w/GrV5iw0mkwlu5UHxoWqo7q2jo8Tcfu6QkCZuo1OzLeZwYWQc9Ht65jq9uCoybU/gOsr1qWSgepJoBK3Npcs+T3UeTQLPVT3lwOxY9fPINVK+PGLXbYtSSqJg0Jzliaw8c/x/ztHo6ePsN0bx/WbI5KnMAOApEkEEzFkgEFBKYqoaCpnb/GekxFJ0OMCYnVrwN5+ZgYZCxBk2T1edXw9aZcQQ6BCSomK8g4muS1ZEhANDW+bN1YGAYGBL/dFrbvf4LmnZvIGhXMkGE8meD5F49x+/pN0dNxdF0cHor771330dXctoKZKkTlHIvTTUrxOZkpMlEMvi16+n5rBej/0//4v2R8kKaZ9/OQ3uWfSf3qDHvk2EUstzzp5CWGtNPnX8fxBW/C/NTzDxmN8C6nSB7KmVeJsBcvbxvKB8bFxcIamYinNI1ls2QMIGDqYjjEJ5/dx8ZmW05iL57t4WT/GBvdVbx3bRPHu1/iy5/+JX73/i3c3Orh+Zdf4nD/DL3uNu58/Htort1hMK+khs8SYODHuHQXEsJ2Nhjms3SFVHIIWzdxbXMb3aYBY+ohPn0toZmkhAmELFVHSTNQdypi1Z0MxxhcXkqFCkdAtUZDLnrWknTXqfNywNS6/d1dXA4GaDVbUnvCnCNa88dnpyJY7ax24fouDo+PEPiLnE7XmCUTYG2tBqttI/OH8OO5uNdIu3NUp6Q2VKUC6NWcYRAdK91fAfzEhx/N4UUzAQ90u5RNB2qioeo0odgN+LMIhlWDZjoYvHiCJ3/6P2OlbmN7exVOh9+T8QmM0jWxyAyMAgVKbQ1afR19X4FHZ5hVxSwIhcKWnkCONTxPKPB2yYbqe2gyUiJLcXmwj6c//SlGJ8coGwZa1Sp6N3aw/Z2PYEn8QE00DbLw8fvELo6P3uDN7jOUSpaMVZxyA3GiwSpR86PnYz6dKRKpAFJmL4Q8MDOzTLNEq1D0eLJnLU08RLErG4WfEQhyo1ouI8JY5WIGRjhwsZMqIUNHueSIm5O6uMvLcxydvsXZxYlkDlF8XFSMNJwqttc2cHNzG70WF+EMs4tzRO4CJkcxizlwOcDs7BTeYioLZBy5SLMApqPLeLbRbUKhtZnvksfFjYaPnZsvxwexjJXzjZMW6/yUKW4waahY/reMRpAhMzeMIEHKGYddwTRRUV+/hvbtuzL+iKjBkIS//L4UYCzvBFQ8jOSFq7+Jt6Lrq2Cfrta/FD+Pp1su0Fy7OMKiCJ0n4Xv37onWpBhDfN2/93UichHy9oseeSZ6mUI3wo/j8Rj7+wdwjAq217dh2sy9izGajvDTL36Kw+NDtLttBKEv62yr1YRTKiEKQ5QdB9d3romhhGudTo1OSsYo1+MwxylNAlRqds4AChVBSWMqXyOsYTZFFI+RZSxFdqAbzAWjWN2CottLJyfX02962fJXLAf0hfSJ39p3XQwuL2SN4oj8s+9+V/YNXjNkZMlscG+QcENxVOehkTyrBMyaZOMJnzY6whaMEYlFhE00J0zvcj3PaERRLXhRgv3DU7x4vYf+cCJjx2rFxn//b/4VVhoG6iZQ47Q6ywXncBeSnZRWWzAsAkeKxX05APFQ5s6nUh/2xRef48mL5+La4+HOadRFgD33ApkCWDT1aCbqvPfWN7G92kPVKqFiMdR4yeguc7ykyH6Zyp5ELGfmYSvNQUyS4Oz8HK9ev5IIi97aGlbXemKq4WSCrzEZLZOFg2dnOHj6DAfPXyAdjlGHiipHsJ4nQZ26OGO5v7HuRcmzxSgboDuavx2NMZK3x6kHq7Hi3K3L62QpC5FAV0UXcxbZQVnHUm8ZwMNcKcYhGIiZ0K5quGQava6jvrmJrQ/eR+/2LahMjefr53t48fy5EABra2sywi50dIVekPcf3ws2uGCuCq1dEYNQ4AaCJEaJMJeNYIuGEMYi8GdcBWi/qOiYl9W7RO3F3fqunCl+DR8bhe7F1+X6wbzyRg7ZnASwg5cMaJriX/3rf7n0xQLIwZQqp+WfB1O8MWRUQaAkYIkixyWg4hOlcdH9xwFTMnMRIPUNmJIG8SW04k0RUQej2wgSZiJlePj4K/SnA9z5+D10Wj252E4O+th7vYtGxcR3P7yN47df4cFf/zl+cP8e7u5s4vnDhzg/OMHm6jpufvr7KK/dEao1MQBXAcYhcDFfYLRYYOq6GI8nUDhjp73fNNGs1CTywFgM0UgWyFht4wdQoxQlTQcJWs7YKZ5sVOsYDQdimz45PUGz1ZJTrF0tw6xVRPjueb4sVDxpXA4usbWzjTKDIxdz7O3vy6a4vrEhlmlWWczmXKRLKJVUBOEYTjlBrU746cK0uGAyxJGLcwmaUQfMhqT8IqVLC0htbnqsI4gQwkWQLGCkFGArsFUL2YyiaUdAkLBZiiUpx0dPHyLYe4Jb22uwO3Ug9YFgnnflmKZEToyDFEZjHXpjDRfzFONAhVFuIdVN0SHw1C4dVDw6RyFKDDBlzKfF01gk+gqfoXnEzNSNpBm6G+vQm3XYZQKpEjLpOEyhaClUI4HrjnB2cQjD1LGxtSlMWhZzzGHD9RJZTM0SR1SMDkvgxQEmCx8+G4FS9pzZ8m8phRIWP42RKSx1VTFaZEhF/JubCL4OC+fvwDgCOoDo2FEViXGoLKs95gsfp6NT9IeXAqZkRMNWMs3ASr2JjVYHHacsXY6YjHDw7Akujw6hsxA5CGTMmXgL0W5xA6FBgIJ7jnMdh24jvi7LAlQupsu+PQI2nd2PCQXN+YhR9Dei8co7+JZHlHwRF7t1DhAJimqJmbsBy2UJqK3fuI7mhx8iM00EbHtnSv4y4UjLUujcZLjJsgubLrJ3lOj+fUBW0aNXgKlC7HpVXnDV5s9sJbbVczG/f/++MELFxsDP8U1Oxt/6eHM6J6GGbllozHtw9+0uuvUebmzehBd6ODjex2n/DIfHBxjPxmi2m3JNBb4vLjL+HHe+EPDNuIbbt2+g3qxL8a8CQ1hvQzdkDB/HLsoN1rQEiIOFOPNM3YZiONJVh2wEzzvDeMKSKx3lSht2qQ7dcKCySoThtLw2yHotLQE5dKa6jhBnOQCWGI4M7nyCQf9C4krIlt24eQv1BsN38wgEqYHjvcu2E2I7RRz8WPhk1EO4YSTF8zo1OsvMPF5/BB7FR/qSFdUUo81i4WLhkb3LYDPBu2TigzsbqJcYC8Pa9Fiy43RKEvw5fLYVlBrQmKYulWJhzqJCwcQf4fmr53j4+AF2998g4j1iGCjX2Cyg8DyKTmsN17Y5hltDrVSBYzDgtwLHLEHLKDRfjkklNDdnoYsQL9Z/BUFubuCaw3qe05NT2UMZNkxgQFaPfy9OT+bp8HfgD744w+4XD/H84SO4FwPUNQNddsCqOnSCqSSWAwnZcLKROYkBhLqB0HYEXHGNyWhMSAI5hMq1lM+GxatCEMU9kZMacenKmDjJ+/84/mPUjULdqoZQulEbKK+sorWxge7WDhyytmXWDPFCSXA2uMDL16/EnFDkkRWgpxjfFQCFvy/vKa4fBEoEJIzbKIAWnyPehzRqFPlSZLyIS67WOv2iOpmro8KfXzd+PnbhVwVTRZAtv1/xeMlW8pqlUYz7L6/ZP/6v/+ifNpiSEzXn2aSvyUwlrChQBEydji9x95N7aNW6WMw87L7cxfH+AXqtCv6L732EwckrPPyb/4Dvf3IXNzd6eMFZ+/EZttc2cf2TH0Bf2ZEy41jVRCw9jSKcjyboj8d5NtB8jhJPN7wop3PJTOo2GjATF+H4LK/LY+eaaQszlVAfM1vIyI8FuJOLc3FznZ6fycV2cnqKWrOONp00nTZiumGyVEDT4dEhNre2UK03pGvu/OJcUDRHCSur+bhiMiNFWkWjWcZiMYDr9qGqPI240LQYZdp/dR2GzpDJGkBApTG1m62iVFtHefgnA7ViFkMvoFKESdaBUgzmS7ExWaMr0AAjii8mMxztPgMWZ7hzaxuOY2A87sMP5iLp4Mx+kWTQynW0tm6jurqDYaDg4GKKWLFgV2pwQ1/cRFJaQtuxoqLMsFMyaXEoYwHqLAjqmJ8iszfPzVm6spUzUnxcUSKAKlNY8xIiiGYYT/syWqnX2fvkQFV58i9hOnXhUqdlqhjPxxhMRpj6HmLFRLO7iVpzE6peh0KBZtElmkkMvWxGkzkzhpejtLzNdmmxocOGz2UOJjjasDRNABXFoxTLsguM/VvfiIBVKX2ulcoos1Cbdmn+jsxEevA5Dp4/F2Fs07JRpkZQnC4KTJPAMK/yIGopRkOSV5Vwk+SYhwwCU7E1WMzSyDiu48/mWOqb+j1ZrWWpyAGUbLKSVZQ7hipqSQT5Wdm5AqbuyRgk0HMwlW+wioBdAqoCTMUKx4DvYnl+fTj1LjB1FVjlaeB5vhJ1Tcy2+fDDD0VQS/BUBPcJU89jfIEsfjEpJa9vGIU5e69pmE4ZgMl+vjE2upuimSJT9cMf/bWEtTIclq+RxqRrTcV8NhWmnT11fCEoYm41mC92E7V6Q0wSpumgVq2iWnFgWQS9bP6NIWnAFF0TuRjc8Gyk0xBRNkCcDjAez5GmKpxKE5VqG5ZTz3vZRAOXJ6iLQFl+txxKEUzxesirmvKPNMss5lO47gIPPv8CvfV13Lx1W+qO6BgTfWqcYBFmmBFRke0gU58qcIMYc8/P4z7EicpD+jcAlCCU71Gqw41U6R8lwOd6SGdspVyS63W1VUXFAioGx/8pqiadfBGixUTy/krlumS98eAfi8aJwC7EycUJ/uzP/wxHZ0fSaZhKcCyjZBh8mmA6dlEptfDxBx/i43sfYr3Tk0wqKhxszRQgJWM0umtlXFrcH/kFEUeBvP68noaDYZ6VFIXCgLfbnbwaZvnvBAAUBw2O2icjDN6+xeHrXczO+kjnLlTGrSw8VClhoIGF9z9vuOXawtuHpiRvqc9UyFTSqY0YKp2F4jzMOyTJSHM64zObir+HYQngZI4hNaoMZbaqNVSaTTitNsx6TSJYjFpNnH1genxxOJK0fUV+N47HeU0T+JCdIlgk+ODb1Z6+q7dMEY5Z5EbxXiO4olGDlUbUYL3//vsCpH6e1SLQKpijq00Ev8wQ8euCqV/ETDFsl+NwrpNcLwmm/uV/9Yf/XwdTV7Lnro75lswUe/m44TF1N5X8IIIp4MHjr/D27BQfsSy0vYYvHz7Bg598jsTz8cHtbfzedz+ANz7Cgx/+e3x27waurbbx/MEDDE7OhJna+vC70Fc2QT8H02FDVcc8jDGYzCVHhTtsFmdwNAuZHyFZeOi12rixuQldjXB09ArjwRBr3RVs9NYwG41xcUqApSAKAnz4nfvYff4cTqUsvUzVeh0PHj6QtOD13ppcXDwFnJ+dwVvauzkSrFYqGAyHQplTvEpalKwWT0CzuSuOsGa7hjhaYDa5QBTN4M4HGA5PpbKgZJmwTQeWUYKmmHLylXepJODhVRWAkWkJotQXN1sWhQhnHlSy9JGC4XiBwdxHZpaQ6Cbi1EWroaNSNpDEPhasPFBYfppi7s0RsQOwXENlZRO13jY82Di6mMCLlbz+Rc2k8873XCRBILleBCBkN5Q4wnq3IyJ16sQc05ANiK4Uz5/jqH8k41YKWVNWoSsa/HCB/uAcC3+EIJrLc8UsJ6fUQLncgqaU4QUhnJoNN3RxfHEiyeULZkvZDWzsvIdbdz9Dpb6FVLGQpMwnC5euKjJCufiXIw5hSAlMOCoRgESxJ0d9TFJP5fehhZojA44yzSTCipFhrd2E7pRlVMTTIzdTceNIIuxyxjab4/zRI+w9eQpHVbHRaEGbubDIfMliLXJ3YaYoehetuMpqjKtgqrDRa/nIdqnpkgWpyO4UxCSK+xxGyQRpObaU2Z8Ci+7HJZgaJbEwU9WPCKZ0qaPwyXrJ96Qwlo40gqnlNEps+P84YKoAUFxoOe7jPcVF+vPPP5fDyEcffSSAqsi14X0nIxnZ/H/5YybTwBEExzhk8an9IDtBEe36ygbqtSYm0wn+5ic/xvMXz2Tcx8JiyZOLQswmY/HgsRtytbuCFsOBK1U4Tj0XZQeRgO9SieuAjkbDRrNlI45nkjXE0e9s4qPitGHWeoCvYro4QJgNoHFErVlQNAuGWYZVaYoEgutVHsKav38NmuXa5XAsd4mJZqsAWnEsj3f/4AC7b/clof/Djz+BU6nivD+QTD/FrGLBrLoglPuKIzvXjzBbuJLs/3Z/X0AHfx+dMhIJnVxK+nQHoebA85mzx9T1PDTTMGjeSdBtVtCq2lhtOlhvVbBSz8OTZ+O+hOiuSLyBAs3QBLCSVZ0Fc7w5eIs/+Xd/ikXownQoA4klrsBgVlcc4vJsjGgO9LqruP/xJ/jeJ/ex3l0VXROrsrhOM7ZFJ1ukEUzlo1GBn2QsEt5LnNidYe/tnoBxGg7ILgpbRV0bGSZ+DyMHZDISppuPulSW6S48hOMZZheXGB2fYnpxgXC+WKZC5+aDPGphqcdUVXEN++xo1NizzLWb5qY5At8VYFNix12tQT8i3IhCdtZndeUQTsMDM6gY6mkwcoXME6MIKCnhQY8UPEOGZezPzncC7bwTldcD3ai8zmlOoN6QukOCKN5P/N2u9urxeSpGenzuiiRzfo7uVqaeE4xRK1X0QhYMkfRKMsk9DOV7Xw3t/Idkpq4mnxdAjM8hs8W4hgqeTZOvf/4/ITBFzZSUInztSpKgRV6kgsTzsUuQZAjjFA8ff4k3Z+fYfv8DZLGK509eYnB6IcFxt7dX8Ee/9x1ML97g8//073D/7hZ2Vpp4+egRLo9O0Kk10di+gaTWlpRu5nEEmYKFnLYoVKYd1pBCYsYVlKBjo7OCa2ubCGZzHF8cws8YxqdiY21dFkkCK+oQqH0iKn/v3j1ZfKmrYE5RtVbDsxcvULFsSVv3PV+obv7GPJ0WmRtiTQ3JTPB0O8fxybGcrHlhBty0GSvALBHGAyAS/WTkz3FytIfJ8FLACFN8GdlAISuZHOl4oiCV6etKAsMxUW3mQaA8/XjzGcJFIH1+k6mL4/NLYZso9napMWJIaYlMR5hrFjTS02F+Ejc1qJaFKVk5fodyEz5MTDkKCDiKcxGHroA86kZ6K13J5wpcF1WnhArfbRu+u0CjWpUahvPT03zyiwjd1Yq4jngSn04XCKNUpEJJxmweCufz/BX5HfUKfC/DaOiJu67SsKDbmgjs50GE4czFSX+BRWBg+/qn6PbuiJ6M4z7RCmp5jYShq5IyX5xamOckNx3HgAKmqP+mg4mJz6EAqpy2B+wwQCeYodduAtVaXiHB30YYCuHnl266DJi7GH31BAfPnsPOgF61jjKJCT734hhcZkmpeU+hiNQl76l4X9oal1sjT9O8f2SRW2ZnFVlDUj0i45+/DaZ4nzGygXoyLryjJELjxjVUPvpAEroTXYVP8fSyjkPGnMsRX57SvBS5//oE1C/9l+9iprhAckEu3EEMCCzEs3T1/fjHPxbdFB1XxTimGBcu285+8c8VFpJdjjl4JjPBnjuOA7g5MLeICzGLuxnU+vjLx1KVlH/vnA2ajEby2m+ureHuzVtYW12RQ4KKMgI/E+YqDF243kRG9u1uCdd2ulB1nzZVHB0eYe/NKRy7i48++B2sbt9Dml1iEp5BVU0wNkEzbJhWGbpFk4Al2jmCKXF28rUudH5cUyUZP2dEJDOJF/GSmcy1ARqePX+Jo9NzlKt11Fsd0V5x3Q2VCqaBif5wiPN+H4PxTFhy9vMRJJEFIyChq49aH+Y58fDEkXRilhGQXaN4UQBefh3mI1CW40SoljT0mg62VhrYWqlJUfx9lgv7AAAgAElEQVRiMhb90TbTuznmIpjifaBkmHgzvNx/jf/tT/8PLCIPVrUEL8mNOhrdcUmExdAHPENYqE/vfYg/+P4PsLO2CUvVZMLAGANGK1MeYsjmnl8K4lgUVjcRlubVq9eYTMYSxMr0ePn7JavL649ZYixVl30qYcNFCMpW5WTCkZ8IzML8PaTOlGIz2cWRcU0hM1IAqjjG4OwEZ4f7sAwFO5s9pvXh8uJUNGJBGKDeaqG7tiGO8LEXQrMddHubMDuruTlHXttlgfkSVOdl9nRB55onusipuRKmWVYMlqXzgKgKuPnqq6/EFUvgWGidirF68bHIkSrSzHntc61/+vSptBBwDEowRqdoEX571X1b6K94z/4mwFTBmBXfuwjdzQEWTR80BXH94OEn10z9Exjz5SFoxbiap/5v3vKAMrqvJCJIN+BTHBzG+OLhQ7ztD2F3VnB+cgkdppw8BqfH0KIZ/of/9g8xOn2Bz//j/4X7723h1vqK9ET1j05Q1i0017dgtrp5eTJUzMME47mPmcvxUQZvEaDX7mGttQoTGuq2g3aljtODI+ye7KG9tYKbN29KSe/wcgjPdcW5w3He691d3Lp7W9KReQGTemUatzufI5q78MZTdJptLBZzWeQJlo4Pj1Cv1VDpruQMQhBicHKCk5NTORGwx45U7sxbYDGfyeLl2CZajZpQ5tF8it0Xz5GwxkRlBpUiQseUmSbLCybk6VBJUKqV0dvsobLaloUhnk7gThayKfaHY0y9AO3tbej8XU5OcHx+gjj1sdrr4NbNa9hY7wqgCiNPQllG86kwP9XWCla3ronWYR7E+OrFa/zFn/85RuensE0T167t4Lv37wur83Z3F416XdKTuXi9fbMrjrxGo44/+7M/w3Q8QbVi4L/8F9/BykoX7iLEixevMRpPsba+ipu3r+UieDWWXBUu0p6X4dmTXTx+/FLCD//1f/eHaK+2oFkm/DjFYLLAsxfHeP7qFJ3uHaxv3APgIEvNrxdRdnhxM2CCeb6oMgqBH79hpgiIyGqY3LS4OFIHQaaDShjfRXsxRts2kfFUx3gFsnB0S0mNA7UQMYOfobghBvuHWFwMUNEN1A0LpYROnmUYKMWnBK+k5JVcGMzHQR1WnmSegyrO/uVULBqMfNSVn7Svji5yo8fyDJyTY8tZl9xxuiX5QUq5JGCqeX0bjQ/fF+dgpCsIOUYQMJUvv7lZZFmvIaXHvxkB+rdppq46iQq3mrBPUSSaDYZUcmHnvVroOrigyuHiXaJ5bvzUMl4O8OrVS3l+Ofrg2ILsih/4Mp4/PT3D3/z4RxLYWrJsEZzzmWDwK6+N7fU1fHj3Pax2O+IaDVzAnTHHbI4MrJPqY7Y4w0qvhPfe20SSTkX7dnJ8hudPDjCfKNjo3cX17Y+wfncVdodBoIFUUtmlMqxqQ4AK85YoROemLn2LWv56F29SgiKvUQGifnadzUu9NewdHuP5a44tVdSabYRRgr0zFweXERYsV1+48EMGZRAUMSxWkwMjAQkTxgmyeR0KS16ykFhlhIYj8TZ8bFHCYlkGlhJwaZKNZCCEo6XCTl1ba6NdKyHxFyinMa6zsJdMl6EipvFEUzAPF3hztI//9U/+d5yNL8ETdIgUi9CDwq8joz9JoHkmymZJwBTfq5YtLRXrnS4a5Yqw44ZGoTefs5yB5rXBg9N8Mcf+3r6wjwQE6+vrwnpKVM+Sxco1RUYO5hmbIiw0I2g4xs9kfM5as7wgYBlhTiAlhyV+zOMmlmpX6GSqpmMcv30tWWSbvTZUJcHo4gSz8VB+L0pE6gRTUDH2I2ilChoEUk4N86krxgGyW2TquecII7WkCbmOhVyvlprp5ZA/7ytlDhnjGxxHWCZWMlE8zvuP1z0Z2f+Xu/dskuxMr8ROmpveZ1aW96a7qz0aDaAbGEsOhrPkLmckRUjBj/pFilCEFGJI2g1JH0SRuyMxSGp2yR0DDoABuhvtqqq7vPfp3fX3Ks5z8zaKEAxnyOFwWIxiDarLZea973ve8xxDRon/7iei8+v8e44M3vb2tqw7/Ho/FNZns3xnqW8IEbK8X8j9TwGm/N/hvb6e/oGvJR8DmWrq4n7ve7/72z3mcznK4GjigizFWwK8/8+gRV4YEhUoYMqSxNcHjz7B6uEp4qVhEWdOjc9gbHAI7//4x9hde4L/5vvfQUA7x+P3f4S7V6dwbXYClf1dVA+PmamGTK6IRCorYaAMhmOXnGpBtAE9zZZYhEK2hIH8AFydvnYbaYbDaTpqahvpwSIGh4ZE7MvuKy6uTLzmBd/stJEvFjBLxwQBFWlWVgpYFuqn5zIyHJ6YlBwWilMpdDxjqi8D50ZGPXq23sDp0ZEUBPNC5PgvkU6g3qrJSZkuMZFaK1EMSaptHOb+Pk73d3B6uANbbSGXiCHDlHObQlEDTthbdGKZFEpDZSRKeQ9MddpoVOvibqu12mgZOsYuX4KTiOPZ5hqOT04kuZyJ7KViFhPjIygOs0TUQad2ig8+/BB7hwe48dodvH7vvrB8gUgUH370EP/L//THeO3KFUxNTMgsnrk2nM9/8viJiOqnZ2Zks9ve2kZpYEAA6CePHomrZHgwgzdvz4oA/3DvGA8ePEaz0cbs/Ayu31xELBFCMOwgxNA9NyCp7R/94imePl5FMhmXQMD5yzNIZtKiMeDrurNzjuWlPYSCReSzUwi6tHMqAr4IPAOwpBMxJBS+F9rphYd7wISLLp1zXCyl8qFvn2YKMkGQovZQ0juIM4cqHBQXnE77PtPumZauGzB1E1GO/gwHbkdFLhKXKp0oQYkVkM1aWBeODGTEQWjnyvXDjwRTsmHyneNoYYc8e70X3SB5Bx5L0S/DFSAlAOpicap8wtPWMFyWPyMRR8PSUZieQOHaZTDWmmDKJDPAh+t1i7y6Z+kEDDle3tqv4+2rwJSwCQw8pB6nL3AVN1Q4LKwVxw1c6Mn4cpHntcbnVnJ8vgBM8d+5yJ6fsx7mWDZYuR6Hh71yY4u1QF5SOe+N//zjn8jvYRcfx7lxjmq6XdmgxoeGcWVuDtlUCo1aBfVKF92mLq7abJaHLXZKnqJUDuPSlREYRgMpJlN3DWysnWJ7owa9G0UqPoz5u1cwfWsesSgzBBjayGuDDtew5FKJu06Atjfm43r0Cky9CnDtp5l7sdqvmAwKxCPxBNqqifWtXewfn6HWaOO0WsP6QQdHNUoXowizyy7C8WJM6leUaES6BxWO7sm88dBhc4zKthIFIbLuaWo3Q3IglngFMjpsbIiEEQm5CFgqFFdHOZvA9EgJAzmus11kXBsL5ZJ3KbMHnNedEpDGhr2zI/zlf/6P2NjfRpdjtWgIPUuXAEvDsWG1XQRa7DEN4/rlK7h6aQFRqinDIcxPTom0gK0MBFOcMEj3oEOgRx1ZFxubW8Jus/5kfGzcqywyDbmuONLztyiO+cgC++42m+XsIkCl6zAoo8QAx/K6CUszEOf4jQCHhzSyRHJY8wgFhUGinQba56fotWoiyI+GbOjdFuq1c/mafKmEVGlA8vbMUAyxXBFKMg3DVRAIJ6X7U+QI/cgT+bvIFvJA3x/9enurf6wSvlIMP+1mSw72PODz3mGkAQGVr2viPcH7x48cqfQT4H0AxueG4nWGwfoCdd9B67tiuR75DNWvG0zxvvXBG9cHH/jxsueYnQCKEhEv8PezYOpP+tEIym9PNIIbpKD401Pup6DK46pENBn2xny0/puug3a3iw8++gUeLq9jaOYSbl67jdnJUVgq8Of//j9gbekB3v3G6xgtKHjw3l/irZtzeP3qAnrVc9RPzmB1NZgdDb1qS7rlIsk0ouk8grEUjEAYhhPE6MS0J2LuakhEE8ins0gnU4iw1FRTcVypyGkkmU7JCI+x/kT+qq7h4PgIPU2THJJsPodoIQ+r1xUaVGWJbyyBBG+qRAJOu90vJ3UFOEW5YGWzMKs1mV1zbEGtDU9+mXwG3V5buraYQmKohrTVl3MFCeyUdvA9VposoXK0Iw6z2ckRxJMxWIwGUEKSqRWKRaCkU0A85sUbaJp3I8XjqLab2D07QWlmAnVLw8uDbSRTaXzz/tdxsLeL1ZcryKQTuHv3luTL7O5u4T//+G9QrdcwOT2Nu/feQmFwUHrpVlbX8D/8d/895kcn8ebdu7KZFUslCTLd2z/A86VlrK6vI5FMoipRFCEBDrx5//D738fiwgSUQEf0I8tLa/jo40eyRDGfZmh4AJPTIygOMMfL69bqdCw8fLCE05MGhgYHcXi0icWrlzAjvVNZmIaD44MGVpZ20Di3EA+XEA+mEXYjon8KsFaHo1M6Yxyenr2FksWz3ubUz50iE0SGiad5JiSL5sjrY2R1Toa2attEIBqGyzwx20Kj20Wt3USr2YbOjkFb+ooR5+MplGWMHKY7L6ggmkgJA0RxP6O1eKKXpnjZKz02ypO8ev8nCzq1VA4Fs95BxBtHeHlDr5x8Pph65ez7dNITYpUJF/RkAg2jh9LUOAZuXAEtmBbzzsIB2BxrvgJTr7SzCNu/GTB1MbaA4wl/xMfrx9dzUEfFkQVP2vx3gvnywIA3WpfcHm9sI1UdkhKuifaqzr6zw0N5/blBjAyPyPVJ1kIzeqJlY03M8ekZ/vqv/wbLyy+g0D0aUqTv0zYMuKaJ0cEyLs/OSvr/0cEeWpUWTNWUMXmhkEA8xVFuHbmCi/HJHKJRW/SCpg7s7zSwtnKO6imvyRKy06OYff0G5ucX5GApTBe7/BjLkkxK5pC85nLdfhqHISNeEf/1mUpB1f33V2MhapKYmg05VG7tHuHBJ0+w9HINR1UbXTcv4nGCKAmM9LxosmnzeSVISMSjIm6ndo/i6gjHzaxeinGy4IEGXqBh0U1FEKXrsdeGa/SQjgYwXEhjcqiAYjYBtVVDwjJxY2JCWDYBUwT+lDUEXJy36nj/0UdY3lzFUe0MmmuhRweebco7eiFEtTiUQBgL09MeoE0kUEglMTcxgYFcVvyN0TDHktzgLXlOVLWL/YNDbG1uY3h4BFPT0wLECbI8wM6kPCbX9+UofYLPB1Rkzsj+iyCbIZt02fL14ChcGCnv/uShW4BlP4GdL03I1JGyNMBQ0To7Rqt6gqDZAywNWrclB6sYi5jZpJAtIJIfQLQ4ACgxdDUHdiAumVocUfpidQIcAYtyjXsyeb5TsiAZZzSUkJkTLZ0Xy8D7h2++mJzsLoEVM9wItAgw+X3UV/khuT/4wQ9kDOrHD/gRS1xDfRDjRy5dFJj/Q6IR/FHjF338IjDFx0Z2V+JkCGiFrXLw7ncvRCP8X3/yHyQagSdbIlHvjw8LqvZEct5/+yjVf3CCtpkzJevuP37O1JedWNlRRSeGV1Hh5dZ4p1zvnawUF4NWpwMlFkUoogj1ShfNh4+XMD63iO/+zvcwNpTA2YmJJw8foHV+gPHBFLIxE3/7Nz/EvVvzuHfrmlysjdNznB+ewKq04FbbIuBTkkk4Shx6QEEokUYiX4KBsIz/Gq02iqUBTIxPSpIxL7BkJo+zkzNZvArFAqL5nMc+UVBEwNTtoNVty4JWYl1DMi5jO9owvUoSzku8hUVoBAatmayUCIrDJpxKon12LsmxHE3w+yKKglw+i263JfqgXk+DbfKEzTgGF3ElArPTRjoSRiiu4Pzlc6w+fYCFmXGUp8eBTsv7+0R96rEUtNFSbMlbjSJULghnzQqebrzA9a+9ga3KEXZrx7h27QYWZi5D11T8p//4I2Fs3v3OtxGNKnj+/AlWVpYwOzcj2hF21/3r7/+hsEXbuzv4d3/8vyIJsmdDuP/2fVyWmg12ALbw5Nkz7B8eyiK7u3+A8tCQNK9zTPrtb38bb965hlRYg9rp4NnTl/jwFw8wO7uARDKKdruOS4uzmFuY9Oz/wTAODqt4+OA5MukB5LI5PPjo54hEgrj/9ptYXLwGSzVROWpifWUXrVMdA+lRZJUsAhob3lmDwcobB8V8RoIWBYSIaNtzRskp0vFOO7JYydlTOoFk8yTrRDF/ihojtQOXo5YwBf+sQlLEUXh6copupwdHZySFgmw0iQzf40nEk2lUTQfRXF4KZXU6eMiE8PcSNCmKiMDJTAkjQ02P3x1GTRPt4VGGQwa9aAQu5rQwy+L5qZ5G8tNEV+OBMj4+Zg2RZUjkUqj32hicGsfE7WvMTYDOeIYInVweM+WPB2RbYEaq009q/oIb/fMyY14xJl+RT/X3YaY+79f6tm1f9OrXqPCkzXtwfGQUMTLedFQxuzHCzLGQ9OzV6zXRLU5OTWJ0dEzG97JmCkhlJbEu+kGGZbbbXXz88SP85Cd/i3azg+HBYY+hZNdjt4Pp8VHcvX1LoMfh7g5qx6dwdV2K2SMxB+mMi9KAguJAEIm0jWSqv/Y5EdROTCw/O8b2ehWOmYaVz2P69Tu4d++e3MMJrjmsMlJ7ssaTKaIriaM3ySGSaVL/dec1IxTk59kYyb5SmxqSHClq5yj12d47wfu/+BjLm1V0rLQ4+wiKyOSHIzG5JpnuT1DJ2I5kIibAxCWYcag7DUKJccTtFdDz/mEOHtktRaFLMijMlKN3MVLKCJjKJyMYLGTQqp/BajRwZ+ESgsxUYbgyi63597FCK+jirFXD2s4WHi0/xerWhlRjaQRTZA21MHLBIqbHJjAyOIhSJoPBYgGTw8PCSmVYUs4KLmZYsWaaeifHxC77Nbd2MDw8hsmJSeTobGQ2Ud/ZyWvns66yi9efxEf4o1TP6eFXFXh9eyLcDov+jgduHo4ECNsuzG4LaRZek2DoNNA8PcTZ7iY6jTMM5BhMHURbVREvljE6f1l0UnY0ASscg8ZuMtF/Mj3dyy7zTQCiaOw7OL2687422b/3pJrmi7s1/SwpX6PI9YX3C4EQxebMdXv33Xf7wbSfZlHx+wi+vuz+/6xm6mIEyme/77PPu//fvj7q4kcfIPlgya+b8gAWt1zW93iMtg/2vvOdb3065vttBFPsmnJlxtxPVO5H6HvCVir+TWRyWZi2KZZXzTSEATo8PsRJpY5ieURyphKxtARo1s7P0a4dIxVzsLP+CV48eR93b8zh1uU5hCwTrWodpwfHCFY7SHZtBKNxxNJZuNGEsFJKJotMeRibe4fIDgxKgjeXW4IaATsM/EMISjCCQrGIyEDpU3Exj2W8d3pdCXDkTJanTJ5iet2u13DPOACFtDztmF4DOS84gl2+8LxI+cbiS9KqXMh5gUWZNp5KijCZNLHZYyhaD7pqwNC4idtwdBVl1qqUCkDlBJ/8/KdonJ9genwEY+UBWBT7uY5szoSvUu7M5HbLEos0XXdto4Pd833c//1v4bhXxYvDTQxPTeLajdfk7/m/f/hD2Xi///0/RLFQwC8+/EBO9FcWL+PBw49FX/L63ddx7/49nJye4H/+H/8Yi9OXsHj5CkbGRlEeHBTR6sNHnwjYGhtn+GEM65ubGB0bl3DTh48eyeMeLGTx7tffEpDy/vsfY21tC2++eQ+lgTxW15cRT4aweH0BpVIRjVYLH3/0FBvr+xgempLE5NOTfRh6V7J93rxzFwMDg2ifdfH84QvUDjsoxMqI2lF0zpuwuh3Egi4GixlMToyJY5SaGJ78ZZkhQOGojg4U1oMwkimRRCqWlNGObVjQVXYyajCYZ9VqiNuHQYhZtrcXcmJBr9EhRZs4QwXpKKI1W66nMALxBPapg8jnoZkWVLJeZCaZQyRlrBG5Fv28GbJiEpRIrZMUMtMN5LmKNLoMmcgcYR0Hu7w8YTL/N3UeXNB9UCXUu6mJ8D5byEF3DAxNjGBucUHGJxT+Goxo6Bft+olw3hmbuWD//MAU7yWyVRIV0mc7hXGq1/Hzn/8cx4eHSCWSHvMrp/KgHIyojcnl8mKWoFaGZbLyxnuGGV4mK4mYlcQkcp7kgzg4PMEnnzzD6stNqF1VXksyUa5lYHJsBDevLkrQ5PHBHurHhwgaKuKJsIz5csUwiiUF2byLWIJMgeqNkYJx9OoBbLysYGudo74I1HQOoaFhvP21d0RUH4yExOnF2ACCJD5WbtJi2ef4TwJdqaPja+/Vi3iicx9QvUqeEleXGH38wndWy3WAze1dPHmxj52jDnTTRouic8MSrSnrvTgxIBDgITMej4kInUcPgiq2DMRiAUQjHGN5TBZ/D9lnfi01VcmYIsfWMQbSJhWwCLqQSaDTqEBvNHB9Zk6iEfine6GhrjBTtqRbBFHVm9g+2MPq1ia29r3Mr2a7DcWOYiQzjnwmi0Imi3I+h8mREUyODKOQzcAxNGRScQFSXM9I4K6tvRTDD7v8JidmxPRDgO0LlAWC0IAi4/PPPznwGaVLzj9oiAbYy+j0MqL6afrcS3gPkjeQnCPqMF3qx2zpEGSOn1U/R3V/G7UTBsWyBissMpdUeRjD85elYssIRWGLeYSECBsTPPb8FZDy9ci+jMYTBXhvr8CUP/T7/LyQiyO6i448Pi8U6ZP19fWE/oj9otj8YibcZ5+13xSYMlnxJWCKLCKz/Bx897edmXKClpR3spqCVKj3sc9S8eSjaUhR80Jakt1SNt0jLs7Oz0QgyBvZtoJwLA6+FLSbDKI7QNBVEXTbsLUa7t6Yx8SQByYszZRE83jbRF5jfBHljwEBUsG4R6FGMjk0WWkQjSKeSYu9n6wYN9fTszO0a9QjZTE2MY5QLiu6Gb3XharrMnLiBUJBOsuOuQAL28bTaoidVhY6uioFmbxZOVqLSRhjTIJWeRcQ8fN38dKmFos3YDyRQDGXQ4IOMW4KzTbaHebNUEMTFB2O0WOQqA7FsVFKJ2F3O3jx9Alcy8S1yUnkEBRAx04tkYlSA0kNj6aKE9B2dHTMNo6aR/jWf/EumoEeHm0+RyAVx9ilBZycnePBg4eiIfjed/+VsCI/+9l7mJ+fFdfUzs4Wfvbez1Ao5PD7f/A9GZP8n//7/4Fr81dwaWFBgCNzszRDx8cfPxSa+9btW1IAvbSygtm5OSxevYq19XUR9mrtDn73a18Ty/f7H3yMdquLO3fuYnC4iM3tVewdrGN4tCQaqmarjQcfP0U4nMSd1+5B7WmIhl3s725B7bUxNz2LK/OXYLRtrD7fxMlWFclADgknhtZJDVqzjngIGCpmMD4xLqxkl9U+uu5pGkLsrWMmmOmV17pAJp1BNpVBNByBTfDT7aGna9ACDqqNujyv8YiC8aEhTI6OiBGgXqlC76rQ6IJi6jpfO1aHOC6MSBT7gSDiI6MS19EzLQSjCbgUkyoRSTUmuJPFiRcHoxakLi0oQEgzVSnX5bUkox3RczB/xtt4FIUsb986L1orf291kaRzOmAjV8jCdi3kSzkMjw2DmsagwrEEA039jKq+eKxPdPB+/TLN1G+KmfJPnL5+wx9BPP7kscRYjI2OCpjyCpMt0f0QIPM+5D0XiXodYh4T6Z3eef+4dpt3pmR8MYXcMF3s7h7h0aOn2FjbQrfdETDFcTHB1JWFOcQiITQq56gf7SCgt5DJJDAwkEVpII50NoB4wkQgogMB3dPUMOutFcLuRgMbL0/ROLfRSmVRj8Tx1ltv4tbtm0gkotD0LiIR7r6eBsYrkA3JKM1PxyfoY4wCo2U8hd1nRehearowU/RTiLTCI1Q6KrC+fY7nL/fEnMKieYYmd3WO06ijikvvJfWWXii012bBazIaURAJWmCut0Lxd5Qaqxii8SRS6SQSyTiK2ZRECeSYf2d2YWst5NMx9Fp1mJ0ubl1eFJbbcycSTDmeEJ1aRO4JzEii867dwmm1glqjLvdg0FKg2DGvtDgYRD6VxMhgGYOFAhIRT2NIjZT0m9sWNjbXsbG5gcHBAVxbvI5EMusJymng4ci/nyovh2lxbX4RmvJG7D4LJUJ0kTL2pSy8bXmApZuwH1HAmAWJZ2Dhsal7NTe2SqcCjOM9nOysA3pXWCyO2vOjk8jOXhLRuSSmR1OwWR8jGXu877knXABVPnYSrNR3E/snIU+L3U9k/3yA6Oe5+Q48353Hr+YB+4MPPpDn5J133vHIhr5Wz/+6f45gyqBmihEYZKakFsnG7/3eBQH6byUzRTAVtBAQEasPpryPnnvXS4hVdRXhaAhuyJWFfe9gD2vPn0Fvt2BZIRi610dk6kScKvI5zvAdDORjmJkoI66E0Gu2ZYaeiCYR113EraBojnYPjtDs6SiPjiM3MIS2bor9tNnryWmAFzE7mXhRkVq3TY7HIMzUq2NAMNAPpuNi6yLO8DKW+FaqYsEt5vJyw9SbTbTUrmiHWHlB8MUFgPCGPy+ez6FZrQqDxF4/ZlQRWNHRFQ+E4XZ1AXRk6ELRsORYUbTdERF5VRLZ9U4XE4PDGBsewdrjJzjZP8TM6AhykZDnQqJll5spRauqKpoktdOUBOaO2cBedQe/8199B+FSHMsHq6hpHRhBWsEJ7BxcWlgUDdL66qZoC3iCp3iep7bNrQ2xRH/729+UhejliyVEwwFkM2m5yYTNiyjikuLjGxkZltEKA96Y9n7jxnWZzZ+cnKJVbyMdzaJ63pCNKhaNozQwKMLzTq+OeusEyYyCyalxYYF2tg4xPX0Zb731dQGy2ZSC0+N9nJwcIZ/NY2J8Ct2mhdWlXWyuHEKx08hE8lAbKuxeD5Ggi0QkiEw2LVUy3liPwXhetZE4pchQ8eaz2eXHugrm3jPjyRaGkBk3Oiy0yEx1umDj2dTAAObHxhHQdbT42uq6dAVyZGfRjmx7otleJAp9eBzD164jkc2hpRlQbRca+7hoOGDwHU/FXBIpnhSnpimbAjcwg5tSISuaBo5eQmS02O6nmeipuoxp6MCSMty+60tE6q6DRNhGwNaQy2Vg2zqSqRiymQQMQxUJgGhK/FPthTG8x9r4kYWfvxj/Qz77q475hCHu6z/8xZ0nacaWNJtNzM3MoiTXbL/brL9hE3nypOrLHfzRgWheTdsAACAASURBVGjP4AnTTbWCcECDEklAiTKxOglDtbCzc4jt7T1srG2gx2JzQ0Mpn8HM1DjKNHs4JrqnB0C3gXQ6iXK5gEIxgVCUDqsuENRga0153RiY63RC2N9pYWv9HJUTDa1UGq1kUoDU9MwkygMFyanSjR4UjmH7mTl8fantpDuXh02Ohd1wAnYw8ip+5pXiyd9b+4YFMrJkmwheOBkkG9TuAnsHFWxs76Hd0zznp+2NAimT6GqGjBV5WOLvpr6TjDydzrEg0/I1Ge9FWLuVSCISYxGvt6/TOdtp1OHo1EY2EAvamBofgq13RbZw4/JlAWm8bvnHU5ogGWnBAFRDl3siiLBABKmBlkgRnhJDkntK4MIRPAEVNVPJGMd63rJtqKqM9vYP9rC0vCSH4yuLV5BOZiRmgiBHks37Yu5XwPrLRtOyrvbZHwFSfR5XokSkffpVPIKwViK76D8ZDIfmuDlgI0TtFPVSZ4c42VyF2arLnkCgXZqcRmqOTtskuszfi6Uk2Fqh+cAf3PvdjBd0Up8lpF5RVP3Jsu/u/ez9+lkwRcB+sU7m2bNnou/97ne/+0qD5LNZvgD9i9aA3xgzxUkOo4L6Wjiu5+9+90IC+m8nmKLIluxNEEHWB7iM0qcgri+a5Jk6HICq9WSMYXNyHnRRbVTRONxFzNLR61E4ypqRGGyWWsJCLpuAZbeFSg+4mtR+8PQcCcUQZZeVZiMdjoH1H0+eLQvTs3j9JsYmZuQERqdMvlgU8SFtsmRZGo26aJqoXRmZGBc3Hy9IzrwDkYhslM1GQzQTBE8By0Ht7JwWFnH4dJpt6eHjCkJQkSvkpbfv6PRENDVTczPIDgxgd2cbjU4LU3S6jQxLe7na60JvdHHwYlPGZ+XhQUzMTSJdSEuuinT3qSrymRwCFpCNp5FK5bH64DG217YwOJBHiqXIjEmQdMYAAnYArqbBUntQW1U4THYPdrBzvonf+S+/jcmb0zjX66h262h220iwBoU/N12QjWNlZU1cR3QXMUmYY0huuol4DFNTE8ikeAJlbYsKVeU4IuzpVKjrgItkKunFALiOZGpxdaVbhGyeiCCdKFo1G+svd2ST4kgwnkgiEGLeFsXYGpyAhkwuKSe6eq2N6elLGB9fgKVzFNeF6xjeaS8SRziRRbuiYenZDnY3akhFB5FPDcHoUnzuIMYRhWshFPaMD7QYcyTrO268DSEmkxICKjFEiQjd0y4RRHMhJ0NkaT04fEytNgajMcwOlBFWNTQZ3EfwyvA4LujBILocX/M5YPDojTuYffM+cuUyKq0Ozpod1DoqugRPfK5CYWTTGcneSvDvI9Cj5s7l6CUgZgPqUZjHRfME7eytdhedrgrTtCUtXRxZoqv0xn1czyOuioCjIpdNSYVFMZtEuZiDoXVkq2JPmOgtZIPwy5O9VfirjHxfdjL9MtaKC/CvCqZ8F8/F0zR/Hk/RrLp4+959LwOHz6uU33m/y3PA9SME+llTHtvjMRG8f6zeOSJBTTKeEKTln0xgFJZBVlrD/v4BXr5Ywd7uNtjxNjhQwOz0OHLZJNxmFejUBYQXinlkMxwz6rJWBYJkslXZDik7atYtHB+0cXLYRqtuQy3mYQ2WcP36VQFRw0MDGBoZQKtZRTxBbYoXQCiaFo7hOMQSMBWGraRgBphz1c9vfVXf1Rfgi1XVg1jURUkGka+P43WqA3uHp9jaPYBquSiURxBL5yUChfl8FKQLMGc3rEIgxfwlSLF50CBAc+BSiM0yAzJePd7zLTgmAzYPxL0WtFWMlXO4fWMRdBP1GjVcW5iV61SiQCRhwHOqeS5brwiaB1HPb+G9Rt4j8v547+BBpsdrKpCXV3RkAaidFtY313F8cigtE3ML85Ljxy4/h05bgiJheDwHmuhLOb59xfB8DkTopx68Yv9obOFokCxyv97J1VT0Wi2YPVZsBZBisTD1b4kkNAb9OhYUo4cw2anKMc4316A1qmLhJ/AamJ5F+tJVIJZGj5UyvA4DISjiUvX/ZkZ/+PEo3mPwjCj92pyLU76vyNv171EfTPoaKv+54eH3wYMHuH37tkxb/FBO72XymN1/bmCKpAAPGjyEC4Nt2/jd33rNVPBTMOUBqr8Lpvgg6fwwLRZXurJR8b5STRXVrVU49XOa0WDZYcQSWVhOAB3qCBQXiVQYmUwU9fqphEOSkQr0f76qMuwvJhvOyotVWQRv3bqDK1euw7YYutfAyNAIgswwUlVJNH65soznT5+B7W237pNqvyUCeak6sCwBXJ1WW2b0sWBYBMYM6HQ0A81qDZWTUxm9TM1Mi6ONF2W91ZQTViqXRW50WE4qO5ub2D8+xMTUJCYvLYgAu95sAF0Lyx98Inqx67eu4bX7dxAoJOFoXewd7kmAXDFfQoA9XjRkaMDSJ0vY29pHvJBAIM9KBm+kRDUxLbtBgkNDh9FtIKpYCCUsrB0s443v3sXV+9dgJag9aUNhaqxJ0GoiHEqg0eih3aYuh6ORjBSKsn6HuiCW/3JzJ9VfLKdQGIzICJE3N/VGKsMVY1Fk2edk25JBRd3C0eGhiFIHyPhx49LCeLF0glqV8RG2MFcsjy2Ws8jm47DcNjSjTtEOjo8P0Wx0MTVFgXoeYaauh3vSykdAZFjssgqh2wtj5eUxDvd6KBXnUS5Ow9TDcmLn38GSWe6bTEBm2KpXY8GMJ8fLZ5HYAnZ/eW4dEYELmCLI4AGAJ08VUQrVW220d/cRa3cxkc4grhloVc4l+LVraNADLtQQ0HFtsBSoHYkheeN1TN+9J+7M42oDpwTg7R6amil6CQIqiuuZpJ/mws+Rg6A6C/EMOxk9jQfHnr2eCsMgMGUtCDcQRirQ5cWTfj+1vJ8LFFNYXaEhnYzDNTXMjg/jyvQE/V2eM5H0fT+Y1GOR+0CK46++UeyLFszfFJjyO8R88SnBEk/RBOrzM7PIZrLyGntCbc/ZJGNQ6grFJUcwQqEqRxcMhfX0aGGnCUCVoEwGgblmUAq2A8GopJPruoEP3v85lpeeoVY7RTKhCDtFoBpqN+E2696YOJOVCA+2Clh2B6GghaOjHY9R0yx0Ww50VUEklEMyVoY5lEczpeC1O7elaigcdjE5OQLD7CHOgEyOvfqsAcGUZJBJrBCDV9PS8iCSAz/21c8m88d+8vi9pPRP6+a9V5VXCxmoje19HJ3XkciVkBsYhsWg354uOW6GpIJ7pcp+ZAAbDkzqRU3ml3vxNsQ2PETyABWPhdGsnsExukhGApifHMHt65fRbdbQqpzg9eseM/WK4Xi1MXtCZxlviqiRJpS+e7WvWyLLRi0cbf8SWeqPn1huS9f14T5W19cwMjaCxetXEQgH0Wg2USoMiNqdhyRx8/I68BPPpez3QuDpZy56H5ryjyJQBxldXlt8XQjITAPH+3s43NmWdYAsNUfCl+bnMXjzJlqZvLjxIkYPCVuDWznB8eYqjHrFSyJnqv70HIpXbgCpPFTGnipxr++QGXR9Z6oXi9I3G10I8vTBlI89+dGLc30VAP/3IpJ9gMSPlD389Kc/FUacdTu+1uzLhPr+L/lNMVNWv+eV43y/x/S3X4Duj/n8EZ8s1BeYqf6Yz3JMROPs6NMEUJ3XznC0/BjW2SG6PRvdri3MlOUyKchBKptEYSCD8clhtNo1yUAxNQudZk/Yqaamo0udimbi5OhUnHFXLi3izq07GCyVJcgN8aS48GSBrdXwNz/6EZaePUcok8DVt17DG2++IVkkTY7pJIguKNUyFB6c7h+B58CxsQlAN7G3uo5WrS627PL8vBQEo1aV8SF7+kAhO1eFXgc1BrednCCVzaA0WMbhybHQ7sPpAfzir97Dyssl3HjtGt78+htIldMsCJSUcTqLEok0Qm4EvZaB0/0K1l9sIuiEUZgbQSfvwOHiwFtHTmsuIixmZiqs2kCKhaNpF49WPsDkzXHM3ZmBG3ahajVYZzVUTqto1DvSD+g6DBIdxNjYNMLhGEKhCB4+eIiV5WUUC3lJMs+kUkhmAxidy8jIqNFs4GBvTwqgqVkZHWGW1KBs0ns721hZWsLQUBlvvfGGALOdrQqePT7ByMisBBS22sxBiWBuYQI5gkMCAMWEbqr4+OFHqJw3cHXxFpKpAgaKGUTCbehmF/FkCrodhGqx6SqL5yvHODzSMTV9F5OT1+G6STnB8wTMc7MkIQS83iwuNtRpMOyOpa5i8ZZkbGqVwgj3i4xlP2L+FIte1TaydNHVmzh5vgT74Bhj0TgyponW+Tm6tRpapgaVQYNKAK2AA5XjjngC8Su3MHztJgKRGI6rdbSYym86AqZMRjJwnOIlDEp8A1kjPpcU/obonIrQyOCKJotreSjEUz2XS25IijCukhsopzJPgOlIpEIXQRYBETz2WrhxeQ5ff+MO4kEXAZM6PE+f5VXI9K3eHGnQCt9//6JV2N/EPu/f/VPuF33vP4SZ8jVTfnAgRxF0H3G8Xi4UxdQhDJbkUnG05rEZjCjxhNSQaigxHNDxp/SrR9AFnK63DbGEOBCFY3AERYATQ6PRwocffoDtrQ20ybgEbZRLBQH4ZuUcRrUCS7eQSmXEaGFbBhyH7CnlkG3RidZrLTTqmiSmjwzNYnLsCoITJewZLbzztfsoDxZxeLSLoeGSMF5SC2kzO4f6m7AwU8I08cBEEw3BlAgO+mBKXksv3EDGTaKp6OeTMc2bgES0dtxkTYkMcQNh9DQLOwcnWN89RDCaxPjsJbzc2EXXYJ2LLSJ1+b6+Jk/+Q6qxyNrSlee5mSVjyWbYrQNL7yGbVCRfan5qBFfmRnF8cIza8S7u3bkmY8NX2U5CPfmOx74D7WKGVp914nopAbMClAkyvDE9ndMGk+s31lGr1z7NA6S7MKKInjMSikBhw6auCyCRXjl2uPb7Hz2W6v/vfuvzmTK+/3ScZ4lmNSgFx7ZowdZXVlA5OpKxY6/VxOHeHq4uXsHr/+oPUCkMiNEjZutIOzrM8yMcr7+EXj+XyA7+2vL0PEav3QKyJeiBCPSwx/bzXpUDjw+kXoEpMo68T/vP22fkXt7q8MVg6qJL7lUgcH+MLoRAvY7nz58L6KXTlB8vJqT/c2SmfAE6gZTEWHw2GuFP//SHLpG4NKX30TwXI0mnJaXvxyUEvfJOiU/o9xL9pqIRGItAulbOFn0hqy9A5+d4IRucazo8lTsIMEDQsbC1s4WTlSUE6zVoqolWo40GM3wME0oyhlQ+g9HpcZRHBuA4Jpq1OlrnNZhdihOBpuWgEwjBMhzoXUNM7twYp8bG8a2vv4Ox8RGvaJdaCs3A9vI63nvvQ5yf1WUhm5kbw+t3bohbbGN9BVqvLUzW1NSMhKF0ml2cnlYRjcalV63dbYv2hKnKzCTimI+Fnz1NFYdYgmL0REK0M6fnZ+j0ehKrwHTh82pFXIBJJPCT/+fH2FpfwczUMGamBlEuJjE6PIQoO5icIGw3hFpLw/7JOU6bLUQSSUzNzyE/OYKqqyMUi4l+gacu27ARdVwkSGVrTSQ4PlNU/OWP/gSLd2ZQHMtAyQRRqdSwurwFtd1FIZORuppatSKny8Xr1zA0NiEb/V/96D9heWkVE8MTAuCK6TzmLo1hdCaNSJyaDlfcH3v7+zJj5709OjwMyzTQqFaEFbk0P4vBwTI6DYaWdvDej1cRDFC8GpZSY44NF6/NY3puFKksBa1BGKYlgvZPHi9jsDyOyal5uGYP+aSOTqchSc4Dw1NIZMvoqGE8W95DpW7h0pW7mJ65jlAo1c9u4hjHQTwShNLPJdZoehA9BkG6J861NQOdRkvGt0WyC0y9lvXTgU4xaSIpDkGl2cLp4ydwdvcwHY8jpfbQbdRQr5zjROugFQ7gwNJQpfW7kEU7EoYyNITEQBm5QgktujVZ5YewCH6pc6ITSrY3yxTHlHSc9ZOYM9mSJMSTfaKwmlopjU5PkVpEEI8lRewej6e8z5ONi8ZweHyAQNRCpXKAoWIBjOm+NDGK737jbWTYYG8ZiEiNjtftRhDhyqiPhbreYIWDoc97+zJWSsY2n7MpXfw5XLw9YbMn+r04cviyI7QvNvdHNPxa6vJevHghqfszUxPe4UWohIBnMJCOQXZA2lC491omznd3cba7jYhpSAhuMZ1GMB0D4pF+z5kX+kuQQFac7QyHhydSq3Gwty9BsCxD5z0vidd6GzadWuy8k6JdPpf9VHnqLukCZoddNIF2R0NYSaBcHpXRuhWP4Fzr4Fvf/iYuL15Co1kT2UOhmIPFMuwQGVTTS8knuO6HS3o9jDygKjJWYkF1iOXkou3hKCgkAcLSg8L1rj8OYkgrAQmvQA7TvAY31m7pODg8xcHxOVo9A9FUAS8296HaYURSBbRYTWcRjHkNAaL3FubPCxlxLB2hoINENIRQwIStt5FLRXF9cQ5To2UUcymcHO3j/PAAd2/dFNDrvfb9CB2yqr4uyZ/reTtIHxF4sMbqh7fSHMInmXtit93G5uYGWu22tC0wYJK9qRQge3VLHiPljX8JAPnyKv0WAq8hhrEZ4u60TCRiMRlVkuFIxKhd7cjonEnrYdtB8/gEp9s70Ot1BHXqWTvS45pKJqXr76xawfLLF5idn8fd3/99tMiKKUEojo6Yq0OrneBwaw3dWsVzg0ciGJ6cw9DUHCxq9UIxIJKEZpmCiHgIiNAhTAaShy8vJ0EiWijcF90VMa1EEPFbvJypr3rzWSZ/tCdPe58l5Njc07meiBGJaw+ZXQK8f6xoBP/evxiH4P8NnxeN4I/5/cBR//Hx7yJzLCPwvgDdi5H5zJjvz/70hy7BkcIsD95M/cZzAila73li8XqRgnJh+WmuUqoqsTPebNXPn/IXMP8J/KKPX/VCfOmixxv2VaqUd5LwFmzvTTJzHNqyPYaA1SwEU2sbG9hbWoZVrcHU2C/XlfERQVcwFkEoEcXM4gLyA0UEw0HUTs/QPD6F2e7C7qioGw664QgC9NgydZrurWYbsRBw8/oVfO1rbyAYdKSU87zSxNo6RYpb6HRsTI0MYnFuHG+9cQOO1cWL5UfoNCsoFwdQLJaRzw9Lge7xaR0OF2lmqQQcxNMxmCqFhbaIr/nebLVwXqnITcJwTJ6Oq7WqnOQGyoNCM5N6JhB21AB+/BfvYX9jBcOFBEqJIHJRF+V8HqlYAvFkAT0TOG730LAsRMtFjF2ew/DsBJRcBm0GuolTKCQbMJMcmMQd5YLB8VyYerQe/vrP/i0uXx9DYTCBSArYO67g2cqepPneunoJg8UsNteWsLK6jLnLc1i4fk0qU37453+FTx4+x/TIHMJ2BE7PQa4Qx5Vb4xgeG0SuUBDgc1ap4ujkWILg2q2mbGrlYl5cTzOT42I46DXrqJ8b+Ou/eIpmo4NCMYUQx5ARCwODWQGzA0NlMB3dtAJ49uwFHj9eQXlwAtdvvAbX6AL6MSrnx4glMhibuozi0BR6eggra/s4OW9jduEGZueuwg14ZdD0gxJkpGJRBCwyDzYMuoVoGQdDDfkegMVQvfMqwNqdVFrKcDmK5nXWNh20A3FUjmtIdbuoPH6MwM4uZhNxZLUeOo0aqtUznNg6mrEQthwDnVwaiakxdCIh1LQ2krkshmmAaHak4ot6r17PkHEDmQyGnNJpRra2p7LbypIxqxJJ4eSkAl3z6hGYFs+PBE+D5SHk80UcHpygVBoU/Rv/jaMmLiabR9s4PN7D1flZxOBgolTA27dvImSqCBg6kgpHRF4OHGtHmEvELdbbwvzB0C+/EnwVmOKa4495flkw5euH/PA+gqmXL18KmJqeHBNBuAAJMjisZOmDQ6n/0DWE1R52nz/D7tPHQL2KDEfQKY7LC0A2i1gmjUgqgWg2g2gmAzMUQlvT8XJ1XYwZx0enMg5NsoyYDCFJGoeRKV0xvnDnZswKWRyO0Pl6UOtGF2mmUJJYFjqJiwNlGVWrhinGhW988+uYW5gTLaBuakhl0wKmdEsXcMXDKQvNuUnykEgoRStCRLL8XLi0hasGHI3ibHbFESTYSGWyCGWz3JFlw2VgrJfl7b/Gn9ZZM/X86OgMR2c11Fo6YrkhbB01cNTQEU4NoNax0FJtARgE4wGXNSwMt9Ngam2EAwYyiRASioN0IoSxoQJuXb+EgXwaSsjFzvYGTg+OcP+Ne7Ih+8DbZ0Z8UfRndTwXnXZ+0a3/PTQeHB0dSXccR1JsZKBuznd7+levZHPxeRI9IB10kENNR9VEe9hpt71IEpaa5/NScs7wz0I2K+uZlB/Tsdft4WR1XfYp7byCUE+TcR+F72TLB4aHcNZqYH13F9OXF3D3976HyPQsAjzAuGw6NdBrnOJgZwOt+rmAXN63IxMzKA5PMEQBTjCGUDSJHqcLMS/Vn5YYgjnvzev1NALsWGTiOhVmkH+P0mFOdpX3QD9P75e/g6kfNeU5ffr0KW7evCnPq7A9HIn3c7m+6Of+fcZ8/oHsIpC6OGb8PDDl50v514D/NV6uFNl4HuRcr/RYmFMbf2fM9y8RTDGDg2iaFCwvaro4SMWubaxjbXsLrW4HRpeCXy9CgE+aGXDkfWR6AtlSXtxjvWYTWqOFoGYCPLGzX4ploVAETEXpBOypEt2fTigIBHTpz2IWikWhthuVUSICCYyWBjE7No63799mqBQ21p7DMjsyPojHEsjlBxGIZ6C3KJrnpscXi+yT1+xOkT3CEdICkoDOUR8debFYXE6UfHy8kamr4gmJ/y4hby0L7//0EQ63XiIfAxJOD4rREXF9iAcOJYFANIVAKocU6y8uz2FkYRrRXApUD9V1E13DhOHQbZhAMhFFXJJ3IZ1Q2RhL6XT8zZ/9W4zPFDA+W0YsHcLW/iGerewImLpzYxGDpRxeLH2Cp0tPsHB1AVOXFiQ5+yc/+Tlerqzj7o23MD08jU61g72DLeyfreGtt9+S0xc1R6TMmaO1traOjY015LMZ3Lx+FXPTU8IqwmBCfQvNioGf/MUTWdXvv/06RqeGUK0eYGdvDW7QxOT0FIrsPHNCeLm2jZUX28jlhzA/vygJ043qBhr1CpLpPMamFpApjKDeNPBkaQOdnoXbr98X95/thBAOsYExLMAiRpSpN+HyOqJOJsT+Rm5HnkCX4zW7o8HRdClMpaYmlowhmoyjqVs4N8LoVFvImZaAKXdrG7PJBAqmIUnGnXYT1aCDSsjBut6DMVREfmEObSWAld1NZEtFjI2O4+y8Jh1s2VwRrXZP4iIYhzE2NobxiTF0um1s7WxKFEcspuDOnRtiladW6uz0DEdHJ4jFEhgZHkO5PCRM0sb6FsbGJiWQkCwuV1YlGsfDpy9wdl7F23fvYCCTwmg+i5tMNDaZyKwjoYTlkCNgiu4weS48gSs3Su9M/8u//TrBFBd5vnFB5//205rZETlcLghYlo2EvAtF2n3TCxmboKrDbTaw9egT7D7+BE7lDHHbRiEWRY8aPFaqpAmk0ojmclCyaeh0/Ro6DisVHJ6colZriJOONTNRJeolTBsd0QeJS5lQJxASjSbrLQiU6Fo7r9WRLQ4glcuhUB5ArlCUAyeDZGnuYDQC15o+jyJOPr4UzAoToTyvX5lvef2S8iIzQKpnUKwErd2F1tUkE4vgoKfpiCVTGJqcRHZiAkglZILJA6xkYfcbKvh8ET4LQGP9SEdFq6Phw4fPEYrnoCGO43oPxw1dRuqaHZRyXhokFNYicYoq5owOYmEbuRRjQwqYGitjenwQU+MFMGWPJpb11RXpK/3W1771hWDq4vjYHyv5V6C/AfPz/DqyJ+yOIzNOkwtzumji8IGUr6/rozaRQHAsRkaHva17xyfYPTpEo+01WXDCQDA1XCohn0yinMthenwMLBsnO8SxuNPpYX95BVtPnqB7cgq33ZYKG5VgzHWRoQHJMlHvdrBw7Spe+9a3oQyPS3MCHB1wdditcxzubaJZPxf9HnPjBkcmUBgcg9kHU0o0KS0L4XREGBaG6JJQQYgaUF7mJkxWWzGdXdyQEOcf2VKmfMkX9Q0Wv/wd7DFU1AtTN/XWW29JD+bFoM8vG/P/usDUxb4/L/rEfJUXxtEtx3xkgC/WyfwdN9+/RDAlTwpp64giQMqiPdk0sL23i41aBU2OzqhrYiaPLC8uDMeUJNxQPIJ4OilaBwr9QqaNVCiCBMd7qiF9SQGX/+YgHoogFY0jYOuwjQ7qtWM06mdwHdKVAaRSBZhmCGrPRSaaxfTIDN6+dxvBgIqjoy3E40EMjQxLlAI3dyWdh6uZXju3ysWrhUQsLD/LcXmRM92dhayGACXmTUlVCDOCqBoVUQ7DfzgesCQ1+eS4iZ/+9BHqhzvIhE0krC4UbvrMQmJZIyKYWFjEpTtvIDs9DeQzQIpuIwct3cBpq4MGQ/csW0Y+6XQWqXAECsWRWgclBi0FNfzln/07pAtB3Hj9MnIDCewdnWD55Q7ajTqKmRRiCnB2so9aq4Zbr9/E2Nw0IskEHj54gu2NPSzOLGIkP4zWWQPrrHuo7+H+O/dw6fIVROMJiRmo1ep48XJVhP0MyZyfm0GKxaiGJpszKym6VQM//9EznB6dYmx8CPliEp1uFV2thVI5h2s3byA1PCJi0fW1HXzy9CWq9Z6MOjW9jVCYeqkILl2+hstXbyORKuL4tIFHT1agmwHcf/ubmJm9BMcOQJGuw5DEOVB0HXJYRGuJ284N05HoMVccbyk2S6TJaDpoV2s4PjtBOBZBppRHl8GxVgR6W0cZwNknj2GsrWM6HkOBoY8M9jRUNMLAodnDc45qhgdQvnYZ7XAAD18uI1cuYXJiWsZFZCqGR8bQaHRkrEr2koGHxVIR1VoFO7vb4qKcnhlFWGEYpLeQ7u0dYHt7B8lkGjN0/6SzaDU7ku6c4udmZiV3ijlaDJ588Mk6Tk/q+Mb9tzBaKmK0kMetuQWEHANhh63yHPP192gZA10EU36x1DRCVgAAIABJREFUyC+/FP+6wZSfwswxBMEUmb2xsVFEo9zZ6e0PwnH5WEJwnSBCHGUy96veRGf/EOu/+AhnL1YQ7XSQ5AYYDkENBKDxuogqkgyvMeMrFEQ35ELl6DWTQaXdQkejaSYshyROByR/SG0jbBkyJSCDwZgVsrWSl9fv2jutVJEvDyI/UEK2WJTgUAKtoG1jdmICt27egCIltn1GQVM9wMQaF26KXDv4uU4bJnU2FNB3dVj1joi+2Z5AUwLTy8mktTQNuaEhzF6/htLiFSCblhfaDrFKyBfTeLlM/E+pRyGgYqiyBSyvbmNpdRuxbBmhZBFLG/s4rbbRM120ez15DtjrySy0kGtKwncxE8NAPonbVxcwOZpHNsFycS59LKF2sLa6gt3tPfzOt373lwZT/oiHewd748hIMViS18DAwICUVRNIUQ7D68PPRvK1dZztuQbdtnz8IRzVqniwvISVjQ10CA77zJWlqchEo0iGQpgeGcU7d+96QaAhR/RRWq2OzcePBVBFDQM5FgWHw6KTkqifWAw9y4Rqm5hfXMS1N+8hMDDkyUsIphwN6NZQP9oTZorMNMFUcWAYSnHI69YJx4EoJR4mEGNFAQWRfM0YdBoBGJHB0FMK57k3cdIjMQ1BRIRMCAkwJBv2q77x+WblDMEUHX2sX/LjE+TQcKEj8rO/49cNpvxr4bPdfCJAZwp6PxqB18F33r0QjfAvEUxxbEnNFMd7JCjpRiOgOquc41nlDHs2Nz7O/z0RnaRDMxcnBLT0royBCKb4NWHLlbGWQr2A7QjNSWxuGw4UN4hiNod0LAS1U0MkZKJRP4WudtHrqohF02g2VOzunCDqJLE4fQP37t1GIh5Ao3WCREpBupBDl5RnR0U6W5TZO2tejHYbZruJdCQEww7BDMa8WTxPzOxfs1nW62VAMcdKCm1tUxbhfCGPEFOadR27e+f4yc8ewWycIxcykHVUZFwyJKpoMww3hMU7b2L4G99iZLsX4mLraOtdtA0TLdNBRzckwTgQUhBPsHInjlRYQT4SQpSrmdXC//vv/zeoRhVvvnMbQxMlVBp1HJ1UUT09Q7dZh6625X5PZBJYuHoJ2YGC9P6tvljHycEpYm4UWr0Lu0WgqGP+2gxGJ8ZQHhwSbQlzpQ6PjrF/cIDhoUHMTE8hRb2YylO7hhjrd/haV1RsPjnC2soqNIMJ8hS/BzE+NYqFK3PIlUpALCH29Fqjg5NKG+f1LhptDaajw3Dq0mc4M7uAQmkY7a6O3f0TvFjdkkyyt+9/A4tXrnpJ5ByBcyTL3jxmSzD3xzXkQM8Ml6ASQzjA1CgFUMkRE+gq0E9O8XJrA24khMHxUdjROM61AMyegXIgiOOHj9BZXsFoWEHWNMSOrWk99BIKji0dy60qAmPDGH/tJoxUHB8tP0M8lxUAdHBwBFUzMT0zL6Lm45NTEZNzg6CVmwvy5vaGaM7GxgdQKAADA0k5eRNMra6uIZVMYWHhsoz46rUGHjx4JKBqenpGYia46A2WR7C1XcXB/jnefuMuxrjh5HK4Mj0tQJuOVLF1+1bzV9GPfav1q/rkX345/nWBKX8sxEWUzBRPzhzxzc/Pg8wUB1jeSuK7GkMIOF5pswjjOioaz5ex/N7forOzh4LrIuk6iNkMDpaAFtiRMHpwUDM1NDhmi0cQyCQRSCfRMg106eRilVc0KkwEc9oi3Q6yQSDB69YNSBcgWSky2DEmsqfSaHS6KA4NI5pkBlVUDlRdTRPd1u2FBSzMzXmsFEf2fKvVROTdqZwjyvE9/8YuC5Wb0DpdySOL8U9RLXR7zJlj60RIJAhsGWzzMFcq4tLrd5C9cc1jpgimaGbwzI4e7+j2mSlKQaShgmdYOqxdVBpdPF5aF91UOJnHk+VV7B6eIpLOwI1EZNzH4FLqpAbyGUyOljFazmN6JCJZbHwkzHZyTAbdhvDyxbIA/+9853tfCKa+7Grjde1fAyyhJpAmm7ewsCCA2t/k/aRuX5fHzwfEhefJT1qGgeW9bfzs0QO83NuFy0aLfn6U1mzC7vag1xu4NDmJ//rffB9zM+OIRVxpwTjf28PLjz9G6/AAC8MjuD49Jc491sb06GrWNZwy4qfbwdDYKCbmLyOcLkDhaZU5UzZZ4S6a1RN023V5PAzhTWdLSGYK0B22IiSgxFLQOPK1Ol6WFQG66rmvnUgM4VQGCg0XzPhLZ2EHw94BMhiRw4OYFBSPiPi8t6/SPVKoz7cnT55IGThbBHjfcTzrj2P/qcd8FzVTfmo7/wYyVBK7wwOUeCO8zkX+nb/zu9/8tE7mXyKYojaEyeLkiAVMidAgIOO9da2HAz5BXRVGtydjF7GJ08lBTaVrI5lOitAwl0ghTmu4bsJVdfa3Is5guXBMABW70hLM3nENnB/v4OxoC7raQNC1YOkmsqk82k0N62u7UMw4bsy+hnv3XkNmhOMCDYhzRBaSoM/d8zqSuaKceDOxBIIcB6kqClGmrSswlJTX5M3cLK7KZOZDQLfbk3GfqmnQDU2CP5kUzH/TNBt7+2d4728fQem1kLa7KNg9DIRMOFoPLq3riRQmr1xD4cYtyM5KMBV00eq1UOv0oNoBqLYDlWANQURY4JxMIRdPoBijAJ9PZht/+9d/joPjdbxx/zZGJsvo6aqIYS3dkEXaMHqS46UkIkgXMtDJ3gVcNGst6QkMqA4ah+coJ/PIphNwQhxfBIR9Y65FvdlCpVoTIWCxWEAuk5HqjU6zAcfU5RRr6hp6NRVRIwWtpyGTjkM3unDYEE9XlGOgxY2B7iuEYYdiSOTKsENx6HYAsVQMtfYxW7cQUmKStXR4dIZGs4NWW8XC3CV8993fwyWyL9QX8PTGBVhVgUQIMM84k/BCMkNMIGewFYuhI4BBQQldSWE4p2dY2liDFnRRGhsGEmkwqtPo6igBOPj4IZpLSxjg2LbblfoPxi6oiSgqARsrzQqscgFTd19DeKCApd0tOUHOzszj+OQMnY6KuflLMo7Z3NwCT1QE3KyoYXXM9s4Wjo4OUS7ncOvmOAr5GFKpNA4PjrDy4oUIzNmtODg4hMp5De+993O0Wx3Mzs2jWqkKoL1x/RYrX7G/e4y333gTc+OTGC6WMDc2gYBhIsqgT0Y/XFgRL1bKvArz/OWx1FcK0H9VzZT/p/iaCW6mdBzRuj03z4oSrzStn8zj5dvZAQQ9caZ0qZw/e471Dz+CU6liiLEV1JowH0w3YJu2jE16TLs3eqiYGoy4AjeTRCfgomUZaNsmXJoK4ozxcKTnM2uYGInGkEqkRJ9KjZ7UTiUSngklmZIQ10yxBJU1F1wnohHRUfWODzHNypvBIRnREOCSMdRbLWHne40GojwYkA0gIGD1jWh7HESdIBRROJheBQy1LJEIdAIqJugX8rj85huIX1/kwuiNDWMKbK/iT978MAzhMOjGkyoOG9F4HB3VwYu1HdFXOuE4TIRRa7RR4T2qKIhFFcQiYeTSCUwMlzEzkUMx7oEoGe1ZQJhxKn2x+9KzJ9jc2sH3/uD7XwimfCB+USd10Y7PKAHq5Gh24QGDYnPJFutreT6PMRFtjW4gxM02GMBhvYb3l57ip08e4ajZQHKgKC0D7ErVmy20Ts9wvr2L+dEx/Ld/9Ee4eXkWsLpIBFzojToOXr6AdnaGiUJeNKOwOUXhCI+ppxrqjSqavQ7i6RRSuSKaPeb2RcSdHXSom7KgdZvQtbYI36ltowY0mszCYMG4EkeUkhJDhWV3xWBgaxaazS5aLVX6ZgOJNNJjEyjPLWBgYgaRVBa2zUYOdil63YFedNyvDqb8AwtHoCwTp3HMZ/6+bFn4dTFT/J2893kNECz5IaMEUjzAMBfRF6D70Sn/4sEUnwTmMHHMR5DEmS91RawMqCphVCMKakenIgi2NV58vDYcmJzTJ2KI0YFTLGC4NICSkpZTEOWMPLf0RFasyOf4xu8lMNtZX0KzsgdYPaGl1XYHqVgK3ZaKtZfbiFpRXJ28hmtXF5AdKXIADSguuoEAzi0LW7U2QpkCVMNFJpaCYlhQNB0FUrwcQTHksm8K4AvKGotojAnqnuaLFwAdOVFqqlwHXerCDAOteg8rz1aRUNuItavI6U0Mh23YvY7QvLFCEZPXrou1Hvk8hGqKKRJ4Wm220VJJKTvQaO0NhhBNplBIZZFNxJAOQkSTIUfDw49+hqfPP8bc5Ulkigkp5NRUy+vaohAZjrjrmPWlJNimZUtGC40AUS6HTRXNwzMMpvLSKdVT6xJ2yLEAAQhjBngaImXNxyXt5Y5XycMxGAExy1Jd3UU2UkS31RF9l84kdq0HnSNAtQsnHIGOAE4aHaiBMPLDk9ChoNruIclRRcgQvRpDKhlYSY1QIp4SQfa1xat45949Oa3C5AJnoNdsSL9efpCsXot2Lq9Xg8GMrsKETYkXkuO6zXdXgMl+7Qx2VEFuZAhuPAEjnITW7qHguDh4+Ai158socHzR4KLYlRwZNa6gGQlipXGGdjqGqTu3kJkYxdLONpqqirnZeVSrDQF/c/OXZSRTrzeQLxRR5yJ9uI+wQjazJ+zm3ddvo5iNSIVOOp0Ru/KLFy9l4rO4eFV0U9y4X75YFWZwcmoKx0fHWFl5gUV2x4UCWF9bw2s3bmFucgajA4OYG59C0HQQC0XgmhLj+KqN4hVb4edb/gpAymcOvuxb/zHAFK8xjiGWlpYwNzfn9doptJDzLO45+CTuwfaCbGkQsU8rOFlbx+7TZ3BqDeQDIYTpprJMZFiIbtqiUzHDAXQEUKmo2zrUcACaEkBV7aGua0AkLIYCjrrYH5nvGRgmKxxPSHCnl0bv9Sbya4J0L9OFFo+h0mwiGI8iXyyhx8ew+gKFgItMIoU0IxUoXSDjzrGUbiBGYxH/m5lDvL+piaGpqB/bISNFitzJXAWCsDj24e9j7UuphCtvvYHk9asemKLkIBqE3m8u4kHrVbJYn5nhSI7rF6tkao0WQpEEzqotvFjflg0/nspgv9lCle5IJSSsDMHU2FAZY6UwhH/mREHiyzWk4wxYtoWdfvaE3Z0H+N6//oEcMP1r5aIAXVikfqimXJqMuZC/yav9odicjCSZKOp4GMB8Mc37Yjq3/7MEoLF7kBuEEsbGyRF+9PEH+PnSU3mdixNjyBWLYjqxOx20jk9xtLqOsVwRf/SDH+Dq9Dis9hnSoQACuobG4T70agVxnpp7bbhaD0qAzxmdsK4cRHnol6w2ro2mK2DK0AmmWMQcgGvpsJizyMEBnZ4RupiT0FmhFkkgGk95Wq2QKblznF53OjqaTQ0Ng7ErEZjJDMrzlzF7/TbiBQrEyS0yw8wrvRcw9SWO3K/KiuPzTjcfXaw3btyQUepFYPtPzUz5AnQfKH1WgC5xgOLYtPul8L+0m48JsOzrouCWbj9mzwT7n6OLz0ss5UXmX7Rf5eT7Kgrwq9ZYyan5Ejef3GeWKQJ0sgc84XGMRyHuZqeJrW4L5/tHUOtNRNyAdKEJwWKbiGdSArzIbpVyOYyVyhjKFVBIphEIRNCFZxuPk+4kmOJhrtvFxsoTNM52EA1wgXJgdLvIxFNwdBcHe8dQNGAsO4ByuYh4IoKea6HtWKiGwqiEIjgLxGAk86j1LCjBKBTDQUQzkHEDaFk2uhFFtFWcvRum2W98JyPFzjZNgGAsnkAmkxYBJ0WTXPAzkThCuo1Ut4lo7QT5Xh1jVI/rXbnhmo6DqRs3MffOO0C+IMnozJXiz+PJtqMa6FlM23YljDSWTiObyiITC4J1riFKLhwdy08e4INf/BSxpCKsEpkyy6S5OihpvXQY8knukT3LJD0rL/UjugmFxaotFY39E5SiCSg2xcsUAOoCZiR8XQIQFQlN5YmGpzwBaXRtmgaCHKdEwoiGY8J0N+tNaaSXtBTHksdjOTasYBid/4+9N/+x5DqvBE/s8fYlX+5LZe0bWawqLkVRJilRmyXZ3R57LGvcv9j/UAMNNNA/DBqYwWAAD2C3ezztdnuRZJKSuFexdtbGqso98+1bvBf74Hzxopgqs0hZS5s2nIVEVma+fC/ejYh7zz3f+c4JI2x1B9CKFRw+cx6hlUNzOEKukIfrDqSdmguXOCjHEOE9NUWVYgFLc3OCgwmi/NEArd0djIZ9LCxNobxo0RZcojNIc7pOAKfrwe37CajylESOy7BXQ4NFN+uFWcR2Bj2ekp6Dgh9g4+IlYTgqDLXutDHodcQXa5TRMcqZuDNoo5vRcPj585g5egg/uXQRjV4PiwtL6PWG6PYGWFk5hChSUG80kS8W5d5kkHKhmBcwxe7PE8ePopK3YBuqBD8zIJxMFjv7CJxqU9MCZhv1Bra2d1CbqgnjwC6cgwcPiBcSo39WFlcwOzWDhdoCjqwcghoowt4SOEruFyfeSWpr4kSdWJr8oh+fN+H+MmCKz51qJdiyTgHy4uKiTPTs1FVoy8Jjl+OnuaOY8SQTEnVT2zvYun0bg909oD/AiPfhaISSr0B3XNG7KLaB2LbQC1w0x0P0Qk/KY/V+D81BH4qho1ybgmHb6A+HyLZ6qLih7NyZA8g2cpZuGKJN00vKGTxpogH22i3JBp2ZnxdGqfvxPVTixOSWLvj+mD5UdGkwhVXN0WCYDHUUw9Q02Cbz2miJEIN2jy7Hg3MOwRQ3lIwboqN/JoPszAyOnjuH0oljABlkLvaGIo/jHElJzcSlKHH03nfCPWcMM5MEQrNJ8cH6Lj66fVcWfXt2DjueJ7YI1MUTMM3VpjBdppcTkE3Icyi+B5svwo2UO8a1q5fx8doGvvndfyvMVGpxkXabp52aj3d68Xyz7EQ2iqwUGSkyJTMzM7KupWAq1fSkDvmpUF3WO8bpsNRraFir7+Evf/oGfnLjClzLwNyhVWSZ10rHcs6pu3vYvn0Ps7kCvvva1/DUgUVMs0ox6KK7s4PmxkMozhA5hHDbDaihJw1DzM9TuE8zNOmaHEmoegBVs6RhyvdG4u3FsihnGiIkHjPXC5XNMoYNz1egGRnYXJtC2vuMoTNGJqZxr4LhKEBrHKLlRnDMDBZOPY0Tz74Is1QTk1kaLnP+I36UPgy5Af7hx37A+mm/533GMWdU0zvvvCMZfQcPHnzkNfVZGOHnYaZkmpnYovy81gifLUBX4HtMC0jnhyTo+Jv/GM2UWCJIavzEX0qAU/r9p4Op/f4u/xTWCIlnii5ZdBT5ssOC3W4fP3yAS5sfYzscid1BJtZAiTCF6JICHYeoztaQyWfFu4UZTYu1GenCOzi3CCtbpMw4SRsLFBBOce2M3RGuvf8Whq0NlDMqslokmWr0ZWGfsNMdQXVGqBqaBBczwqEXBGgFIXZ0G/VMEb3KHNpWCQ1PQ3/gIQsLVc2CMRyjTTq2mBHLhV6vKzsNsURQ2fniSR2dgnRS5/ShYhjwYDgU8DFj2yiHEfLdBnLtPcyOu1jVQ2QVGtH10GbG2uICzrz2muw0644jeg2ZQFQVA2cMh6Z1vHPo3UKdhplBgcGjqpLsFD0XvdYedvc20Oo24JFqJuDRLMmeE62EwmDWHPLVMq38pMRHOwOWWcO+A2vk4d2//RGqqoWqpSCnjRGS2lZoyWEK20NwY1o2ChRUMwSVoJd2Hqzc0/jSJ2MVISKTNxpL2Y+RDEJj00Qz8GV33Q8i3Nmto7i8ghe/8ZswKzW43CQYhgQ+i7iSxns6o2ES4b+U88ZJJmFze1NcyTOGivGgJzlh1ekcaosmMiUbarGCwPGxtd1EjyaKkQmVuhBYyBCIVmvITE9Br5SArAFf0zH0icNUeLt7Ytp57ydvYYZ5ZSNHTBxj+OhqEbp6hIfeAHXFx9OvvITpI6u4fOuWtMDTmV/y9MgIKQYMg9FHQzE+pUfZwtIiypUi/MBLru/QRylroloqiLiWuy6WjfmVGisu2tK1NnGp5nZUzqvQ8bSE6GLQ78BgSTPUcOLwKZw68pToWtlGy0xLLqfJIpqUyB5RVWm8zC+KqD7j7/Zv7vYvqD/PJi4FUnwszTo5wVLTkeVYcPsunW6PIELyfwFXXEzpF+Bzi49Ru4N+o45uo4kR2aLdDszeSDZ2DNsdsZwQh2DMOe8HxSQ72kWHeZ7SLcmUBF20NqXBGOVxEmzLnyWZf8k1TTsU+gWRnSJQo0u+ZplyD3PjYlBArarCsLAJgZ1IZGB4SVOQTt0fN8Ts6JPnV9NNsYKxpWNoauK9xDlPszOymcqWKjDyBSwcOgyzXIJGRpvjo2kiPudwPDZCk9OeeqRPTDT5RieWoMORK4D94do6eswJnJ2feETFYhQ6W61gab4mYIoNxASuGV2VEr80lflkUG/gyo2P8Nu/+/vCTHEdStmjlKVK16MUNLOsxPHY2NgQjRSvey7q1Wr1Z8gB6mZSwuBTLz0ajdIywjRQH/QESLHM1/JdzB05JBUSgimuF82NTfjNNo4tLuPCM8/g5Nw0cj5DigfYvncHew/uI6cCRUPBqNWAHvvQqUdjXZPghXU2zp2clijrZ9STpiaacUWMWKAqkdhKJNc8G5jouJ94XtGDTtfZKRrDH3ekpMuEgigmy6Wg7UZouiHGdh6Hzj2HI888J8HIimpLEwRvY9elrxmfOwFT6b31+Ncn3aapPu327du4dOkSXnnlFek4TvVo+8uw6XOkoIhlwf3AJ33s492ZKfOYWiLs//7TrBFShvJxhiqxSaFWKvqZbD4+7mfiZD5PM/XPEUzxwjdsCx6F5kTsUShlvwfra7i4+zHWwh687gBmGMOGJq2quWxGgpD1rIW5xXlRRnRbLcnKmymVcezAKpbmV5A18onbv0uqXBehbTwe4uq7P4HX3UHZUlAkIUYDMmeM0PHlsVY0Rl7zYNL9WlHgRCpaAbAGE+tGDrvFWTi1JTh2Be0hNVoRcqEKa+xjGI4RFQwx4ez1ksk2XyrL5MWdKUWq3KVSIM7dLC9v1sk58ZbjCIXRALVhF7OjHg7BxVEjQha+6Lu22SEyO43TX/0KjJlZabs17QzEtI4MH8XxwwEGtJDgbtayJIfK0kyUzIx0pZBQJ8vF8FSKx1n7JHtJf5TQS/LoaEzI48tXqwLIRgJ8QqheAG3kIqy38Jf/95/AHgWyS8uiJ2CKpQzuVpN8OFvYt1p1Chk7I7vdJPeNBfzJYk09FHfRYxeBgKlYTOYETIUBHEpb/AC39vZQWFnBhW/+JszpaXiGKflgOZYHxLBPlJvJyuA4cPp9tPf24A4HiF0HehRIqrw76KG+swVd85AvhlAJBCtTGPox6t0hLItO7tPIWkXYRk52hSpd8gs5gNlougKPYI/+yZykduvYunoVt978MaY0BSYzEJ2uLLltjNFWfDx0u2hqAY5fOI/a6jIc6tJYQhq5AqbcMVt4mT2mCkPIen++WJBuPjJT3DSQ9SM4sDRfQlI/YWSSQFICJmkH9hnxo0kuH40QydgaktGnYTjowyFzYhdhqhkcXD6OowdPQlcywq7GLIGJrII0QgqmUgfqNKDkV4+mflkwJbt5zxPxOQElBchcdMmCJqFt+6DCJ/LTyc8T925IuPFI/IEYJB5vNaA0erKp6ztDYZx6w6FID9J5ihsHMs0szZJF1w0D5VIJs4qOAk2L6GM0cdMXXRfLU3H8SNJAUEVzTMXUJcyXc14xjDAjFiqWVBdY3uU9TcfshIG3pNzOZha+HgEWvwojUy0gZiqAZclGKFcoIUevrFwh6SDmwmqzM4x6qSRCSWxAtNSq85ORkrMsho2TT240k3A8eR6xc+n1sLdXx8N2B40gRJV+TJJCMUK1VBQbgayePDc3umSmI8o5CJp8DzcZ3XXjJv7N7z0ZTKUAi+OXAu1Go4H19XURGrO0RyC13ziSj0vB1JMAOecZcW6njQHD2/d28P6tm7i/tyPlfGrbKM3wWObbqyMTA08fOYpzJ0/iQKkIzekD/R62793F3toDZBChYKpwe21ozP5UEu8neg9KB7dGnzPOGzSP1eW5TRoH005Ci6Fr9FojiJqYzLLrmPtBN5BP2qfQmNob92Bz7lNNuWwZ99VwPLTdEFGhhKPPXcDxc89DzRQQx+yuNOVWTsp8n4DjfyyY4nhyY0bfwFu3bokukV2Tqb/bv4IplgMnnynF9k/BTJGtsbMZmaRIgbthADfwxfTxcm8dD9QunGYH4ZB5aApeOHceS4vz+PFPf4JGr43lgyswMxb6vR5GvYG0F0+XKnjqwDEcn10FAo0Nb9ACAgkdkdPHpbfeQP3hLRS1ELN5S7xl1DFjQgLYqgVbo/laS8qCRqwhUGz0Qh33QhN3YWNvZgWdqUW0zALaI4pEdZQ0GzZ3CKGDyCbFm2goOA9lcwVpwx2TNRAxoI5YoxXExBhRSrM68jToG7SwMO7jYDDGKT3ECS2CjbGAqYfDLsJqEUe+/GXY8/PwVRWZXEFM+oQ+jwIxieu6LgJOXswVVFk3NzCVLQqY4m4rUZxOBLq84dm7xEESXw6myLvwIxW5SlUMUsUVPIhghYDNTd36Jv6v//AfYQ5drFQyKGlDxKEnAdGWlRUgZZi2eCBNVWvQTQsIfMS+D4XoVhJKE+8TTjAM+Axdlv8SMJWEsUYYxNx1ubixu4Ps8hKe+9Y3YdRqcFkiNE1UpEQ3meQZZzFy0e905ZPaLIumiLqKEjUi7GDqtLF55xY69Q3kDA9B7CE7NYUhFNEezK8cxvzSqnjqSIwIi8NMbjVpPUw/KjY9JMGyOie7vTo2r17FjTdeR5lZgS7LuD0EkYtxJoabVbHh97EbDVFZXUCG7BaFrxIuz5U9ydJTyAoR6PPn7L/QVZg2gRDZDvpcsTuF+go6MdMUMpDFhYCSiy5LnWn3EnVqZDXYKcrFjQsvX8PUsxg7IfLZCpTYQrkwh1plASoysM2CdN1/Ej3Ca4MeTQQjnInJWn1OWuoviLN+GTCV7k7ZGv/222/LBH/+/PnElJhGe+DuAAAgAElEQVTH/ch9PWFb09oVMXfqFC0/EwPHCYCgxrHvAgNP/LeCoSM+XwSiLNHLhqXZFNsD1xlJGZVzD1kiMoYLmZyU+ykmZmwNPxO3aGZm0lQx0YRynnNcFzGrCLouc14+jlGmf9Dk3qBVDBdizoukMqgrpVidfmfZQj75zOcETPjlLIIKzV5tWDY1N3bSNi/RREmZM0kB5mYlCSYmAJfUjPTs/gN98mSySC7Y5AyzW0YcP0OMnREeNhq4ubEp40FAxfBz6r1qlYoYXfK5uUljnmfoe4nvk+/h+rWruHLjJn7nf/19Of7PYqZ4jfBcE0ixvMdxpNCcLCSBc8pcpIt6aoXwRDAlNuiJ+3moqeiHAdYadTzY3UFbjKHJIgYi/2CX9Sw7Xw8dwhJNQDlXDx2xpWisPURzawO2EiFnqAicvrBM/BRmSvKZCKa0CZhK5n7e3zwVzDelNU9MzkpJ0kBop8M5m+VpAilmzLIblHOA5w6kBGwqpnTyOUMPPS/EkJYblSkcOnMOK8dPginxcUQigJuKZJ+ZBEhPkkgmhp8/LzPFzQqPjXE3ZATJnIoWdcJyfVqZ8F+ZqYnY73FQ9QvOk8kG53M0U5xorGxGynyxpgqo4jrTaDVxsX0fH3l1DOstOK0OzBD49te/geOrR/FXP/ofWN/dxPzqMrLFvDAnHlmJbg96rODEwgrOrR5DxixADQyovgo9VOH3unjvjR/i4Y2LyEQuFktZrFSqyCsGMA5hKyYM20cQd6CNAxhka5Us3NjG/cjAndjCzvQiWlPzaFgFdDxmqCnIUODac+CMulAt7iR1OKMxFIPloiK8GBgFEfxIgZ7Jw6CokFVzAhjS8oaFfOTBdtqYH3ZwJBjjaT3CSTUQMBW4PTwcdTHM21h89jzM2Vkoli0t8WyVTcoaHrqjIbps0acVDSdLjZ02WVQzBWTIqKT5awJoaEURQlPIKg2k9MGWWhpeBrEBq1hGqBlibUJtjh3GKCsGxmub+D///X9AIYhxcmUa04Vk8SWAsuwcVMZvEHDoViLCZT08CCXDipoPsgZkQKSxil483GZRHM+Sibj1Jjs5RwGavour25swFubw9GuvSizLUCWQ0FEzLeQNOwknDiI4gyGcviNCeepLiuLtxRoJ6UcVaLewd/0a7l/7EPMmM+w8mNUKHMPE2LKwfPwUyssHAXb2sUhBsTLLNJPFLKYvj5QpFehBBLfewDZ32G/8PYoIkQnYpdknckduqYLCcg0t3cNO0IdrKwi4E034flm+KJwn+KS2TFXJNFhSMqJbL88NtWssryZdOD7yWepj2DmpCphMtSZkMEQjMolmIVuRuIqnAIgiVF06RvPZKnxXg64UYJsV+J4O22AgdaK9kc49AVEJmCK05d8mcam/+o9fBkylFD8BDT1w2LJ94cIFWZhZLp4k5H5y0BMhkIApKYcl/X6PMMRk/rPoZMmOPwKIJOgwKQvyaxRh7DiyAXDJMnteEngrCwsSGwCW58au/J5gitYFzAbjAiNlO6Y8hIHopHiJSSdzFCKvWygwh41le42A2pK5kV+pzeJZIXtvEiznstCp62HJjte3oUjfBMF1CpqSclmSTZgG4wrDQxBB41KCTrqoT5oMnnh2hdpI8upoL/JIUEU7CNfD3Y0trK+tJR5fi4uYrk1JDIu4O3CsfV+AfeD5wqSFnourV6/g6vXr+L3vfe+JYEruEsojXFdAKwXQPH6CKDqc8xpP3mMytmlHV7rZeBKYkrsiZqQq1xpqx3Rp3OkOHPRHNDll5xyDztl9GKNaLKBWKonY32A0GDc/jI5pN+F0WjAVNnEoiDxHsBP1UgRTUh0XU2BumvmS7NzkvZ5oqvgYyW3k3D25ChNZDk2lE7PXJLA3iXOKGNJOWbnk3Cauq5StewyY13UU5xeQq05BgozYRMHH+ATv3MD94mAq1ZulJVZuLlhe5fyTivwfH+t/BVP/BGCKiwDLfKTQueCRfiZMb7RaeHPjOq72N6XMN+50kVN0fPcb38KJwyfwo7d+hEs3rmL+wBKy5YJcmMxlGnS64v10Ym4BZ1cPYqa6CFPLQXEVqNxsdjp49+8Jpi7B9h3M5y0cnJpGzcrBDMnc6AgNFwOlC23owh6zap1FFGewodj4WLFw2y6gv7iCTqEs0S7O0EFe1VBRKfgLxaOJJS+H+WjcZbAbZuCg47iIdAt6pgC7UIFuZTFiyccLhL3J6zFUp43ZbhNHgzHO6RFOqz5yCo3kHKy5A3RsDbUzp6HVatDsHGamZ8V3hm3+NBHwogCDKEDH89Fxmc+mSYdbycojq5qwyVRRxDipfiSaiQEQbovBKBdVx2ON34aZr8CNqf1gK28I0w1RIgW9sY0/+Y//CTXNwFOHFzE7RfDELhTmSCXaHTrBS8abzCKxiGYnxh8CqsSZlqUPMjKcpNkNRzDFvawsCBpGuopm4OLDrTWoszWc+MqXMc7b6MSBTEiLuQIqjHvJ5IXV8VwPkU92S4OVbMcSg1QJ1qMtgoPGR7dw7cdvYolZWwzCLRcQlAowFuYxe+QotJl5AYJc5YR15wARiDHuh+3kfEo/guYF8DnBf3QTl//+h8jDRy72EMYONCvG4ukDWH76IMYFFV3dQxeemCSWDBvxhLqnroxlUXZLCTNF6MIIBHHUZ+k3CWHVdAI/Xyb3FCAkjSXUzCTlAVmsU//FZBuzrxV60mXpx8hlqpR7wDKqyGdnMBqp0NUs1ESROPmbRMuh0I9LwBTVL19cMMUGjrfeektiLp599tmkyeYRmHpExe4DVQmqojeUgA2J0EkrgpwnIuly5CaA/7iA/cxiQfAvTNdEfzUxeUwQFQFXwJp7YrFAF/qJh5cwQGSaaE4cJx3J0nDDzQatRai7hJks5LIHMKXbTxKSEyojMe0Urz0yTWlMiOTWiLYxbRpI32wqESN7KZWICRJKmTjidBkr0XZ91kcsfnkybfAYpFOB15iK/nCM9Y11YY4IzmhRMDc7m4ApdgF7voiumVfIoG5+pWfRtevX8L3vPxlMccwJpNixx849LtzU6vA8J6Xt5Dzu7/pLS+CfZSSZVmIIVHjf8Rhlu5Ls6aQcKwBNWPQIpsFNqSJZfQqNoclWE6Cy/C5a0UlpnPSu3CYTd3qxZEnivWTgiMsDBq1PzpvU4CbsL8dUQG9yr8r5kLkznQ+pKePB8RzQsDPZsCZmrgGYqaHms8K0ESRmWB3g/OuHArATMJV8/GPLfOkYk5l98OCBsFPPP/+8iP/Tcf5XMPUFKPNJortpTLQEye6LuqnN7S28fvMS7vX3xIiT/lEVK4svP39BojaufXQDP3n/HVTnZ2DmbXFN73ba6DZbyBgWjqzM4ZnTR3Bw+RhyagmhH0NlJas/wKUfv4H1Gx+ioASYphljJofZbAEV6km0DIbRABvjPWScAHmP+XZ0Lbewo1hYUy1cCmJ05+bRyOWwPRgIlX14fh5PL69gplRARldEB9PpDzAY+2j1hriztomNvRa0bEH8oLRMAaXarMRc9AYjYVdyGR3BqIuZTgPHQxfPmcBphWCKnR9jPPT6CZh65ikoomfKYHpqBhpvUIIpxUWo0qU50Ro1GC1B2wbdlvdWMLPI6bzJaOqWaDjED0vvQInX4LOsEaoYjOj3ZcMuTSPWM9BUSwz3LE4kBBmbu/iv//t/xhR0HDkwi9m5rIBZRmWo7H4LqVvgTMCu0sQJmuU7CswT8bkvRpQ0PSWLxe4ahZ1Ok3DWdLFwaYsRefhwex3qfA3HXvkShlkTDX8kUTDTloVyLi/u35bBbkAK3PkvMXEN6DfC501F6QrQuX8fF//qb1DZqovXkpMxoS3MYOHs0zCWlgAGSlOTIGAqgSdkCUiYyaIrIrcImuvBa7exe+smLv7w75Chzk7hIuhAMyMcevYYFs8dQVxQMbRDtIIhVEsXQErxK3ebmmZKLh9ZKTIFAtzoyiydX6y7JbYaYrUwcpG1a4gC7ZEJXRJAnCxyns9ywPhRyYOLJ/9O5nWWEUx2SJIhKGHQjzA3cwQHV59G4PPc6tBVguB/fmCKLARFrtRysMxGzZSUjCacU2JESq1eushNVpQJmyTVQBH9JmOfPIxM3kSMz3skqQVOhNm0NhnBtpmZliyqwjxx3WTmHe996toohKXWh+dZmILJ7kUqbhOKjN2tbKKQ9ZMWCrToSDRJqX6G947obiaH/wju/DwNlpPqnujuJ8zZJ3CJmq6k9CiFvkkJMLkGHgNVE+aKwFP4lVSGJruNBIixiYTCcIacFwp5ceCnhQdBFLt8LXrL+YmFAueGixcv4tq1q/jf/vAPnshMERixsYCmnPw/QRrZR5b2UrPW/SWmxzvBngQNec8QSDPqR+P4JhRlEkyRkI/C5tFYmfMMwZZEPCbBlYhcjhnxK+fdEKrcZ1y5kk50/l/uPw4Uu7onZT55SJAYTxOQ8v7kPSkbpMmY8/3wuOSqlR8n7CGZyYgmqwHd13nsk+KsgNpIGpBjKykfc/7Ic5PGs+UGjyK+flEwlYrCeZ/RaZ5+bt/+9rel3PekUuE/I2ZqEmKcBh2ntL5087EtXRc0KmG3j77/YnbzyU1hmaIZMJiTF8cYjIa4c+8erty/g8DWMSWGnDpquQKOrh5CoVTATn0P7165KIHHoZ4IKTnJba1voNfuYHouj2dfOInjh59GTi3DdwOoniKL4PV33kbrwV3UTBWFyIc+GqOsGpgtTiGbKaEbDnF7uIeKp6AaaMiGJhRfx26sY0M18K4zwm6lhE4xjzifxcriAp46dAirlSJyStIOzPnJcQE3AprdMW5+vIaHO3U0By7WdhoYxxrmVg7DypfQ6Tki7MwRFAYOZroNnIp8PGfEOBmPYIdDqLGDB14fvZyJuWfPQp2qSgmuWqoCvGEiF4bqwmPXh6FLia/tetLhxwpFTs+gaBVQtPLC3HC3KM7s7PizulDwMcKAZQmg0R3BDQ0Ua4uw8jWJyOGmKB+pAqaw28Rf/uf/Q6wBFqZLmFupwPVdqYhwmmH7NP+GJUaW+di+LeHWzMMimOInRfIEUdx5cYdI12Zqv3yxbZWFTS8X4BgKruxtQlucxvGvfFnA1K7vIIgD5BBIOa+Qp3C8goySE0DFPRjBm0wkYSzaKSnRaDraD+7j7T/7C1TubePY0ooYa1oHFnHgqy8DtWqS1WdYEnzKhUJKIZPKiVTBSHTRuHTsJszUrZt472//GlZAdpI6iTGMTIijL5zEwtnDGOpjNOIB1jt7if5lMIbGDj52QYmfTEZ2mrQ6YARISnKQneCgMZeN3av9nos4qCH07aSkwQmW2WquK0n27PgLOPlL8Cn9eCYBnzRwjV3A6CFSXZhGEe5Yx7mzL+Mrr/4WLLMK3yNTmXj9JHCChYKUnSLIY7Hji8lMJT5mkWhpONeRteD8JywNS6UTV3dNSlWppnoiTpsAKNn97yOwfALaFEKlfzcBrokQO7GP4J8lLA3/k7yeqyXZoan+jNchMy8TkM/LkIxf8ne8Tvm9cLgUdjOtIYE2n7AIk1JZ0hzwWOfdvu956YltewqGUiC1r3cgWeCShfsTQJRCjseF+p9AkQm5nLBSE0IuQemTMRU/FN66gQAqfhZKJRw6fEQALj3ULJvdZwnLQ6+lDz4gmLqMf/fvvv9EMEXBM9vxeX3T/oD+YWSk0u6wtPyUlvdShkrA9ISp/TRAlThk8IrmDon3M8Qp/BFgTW4BuZ8kJ5jMMEL4IUtynNcySYSPFO4S+QLZSHbp8VKgdEIy8kTzZjwCU8RaRpiAIzGejsOEcZ4AdQJoAnfpAuVVIBqZBIhTWxfRFNr14Q8c8VykSVA2n0Eml0HAxj25pnhVRRKGzGOKxx5Mm5WV9FX+8cxUaopJlpAdfe+//z5+7/d+D4UChe4/6wWWjvcXH0z96Z/FpPa5W+WOnxeRdHbQIJIaCU788j1baJMSgIApPpZCQ6nVJgtEKtbbr8T/pxCgkxmhKFPAlG3JJOj6Pq7dvIHtvQ0cPX4Ii3Pz0BVdTCXpLMzsN3bDMJjSyLLXLdEY8Np79913cfXKFcxP5fDcmaM4ceositlZeEEMnzEhQwc3330HUWsPy3kL5rALv9VAQdFQzRWRp4+R5mM9HmA2sjA1VmAOYjCUra5o2NZ1fOA5uBl5yJ88hoOnn8aRlcNYzJnIOMkkGBmMc2CpTBXR8jgAGr0hWsMxdlsD/M3rb2GnNcDsyhHkK3NwXDILQKZoww2HmHPaOBGPcc6McEpxkQlHiN0hdkIPPdvC/PlzMGdrcBjPa2nwx/TkjpERd3juYkyxhei7AYa0klDps6vCsLMiUOXuJqJ+QVGlO8TQR1CVJuLIRavRRLPdlmmiUJ1DdXoRplkQRsTwFZRUC0qjjbf/6q/RXVtDLW9gdjoLZ+RgwCxElqz4+kEgu1D6gkmufcTdPqceLhg09qSwP0Rs0IDPxajvwO0NEY982FEkYvnp6SmZLO4196DNTePQqy9jUMzjoTtC1+sjq4+Q0RRkzQwquQqqhSnYalamJgITXhC0xKBbdE50CDr6G5u4+oPXEd26g4plozUeoXZoFSe/8RowPysrlsvoH7a685pKqz+spEw2kFHkQRuPgVYPzY/u4PLf/B1MbwArcuCrAyjZEAcvnMKB506iDh8361v48O499B1PDGE5gfssB5kKNIsxNyx9JBER8FVYZOu4ydXpKm9g7A/RaLTh9k1ktLKk0+qBipyRkczGwaAHP/YQqAFCJYJuM8YoEld130uM62DSy01BqVSFYWTx0ktfwTe//m3pXKTBqkzaBGmS68VPxhwnoCBgvt3nloGexAN89s9TzVSqvUgn4U8Tte5/Jj4uXVQZcksdBzu7yBhJ6WHCxqQA8REQ+WR7PimrqMIE8ZrhBjQJTQ3lPiIzKVof+ZmHLBtl6FJNL6DJa1CvRqaEf8doq1AJ4Ya+2KpweWY5m6/NNv70ewJgpgUQDHATwg0Hf+l6LMkkc7kAZhFeR5J5x7y9XMYWQXImY0qjCA+BbAo161ISorSLtgBcjHUl2ayQKZNu4cR64BFMk/J+AiCSalkKpvYBssl/E+15Kl5+tFw+6iOhXpHgn4CQDOnuzi52dncxGAwlGJfjmsnaCPxQOkuZVXjx4iVhpr4/KfOlgCgt7RFAsRTI80mATMEzy0p8DzSs3drcwqDfE2PgUqmIhfkFeayIpS1LwBSfk6Upirr5d+x0FR+nCdgiqKGVCMeJ2Z2iZRuO5Q0aGRvj4UAGxy7kxEyY703ADnM+VVU6ZKkNI2biZoaWHASrjJLhtcBf8L1SB0mgyfOta/SYYpSYLZ26Am4foTgSWbRJ4fWUGJNyw8vrg1Y7bhCg3x9gb4fxM0lFZGFpAdOzM9Co+6LZsTMUjR2F6r7rocu5PIoxN78g1yi7MMkwcVwo4ue4pmHQT2TyJvl7BFM3b94Uc9zf+q3fegSm/im6+VK9ZDoHpM0oyfeJDYnkYaZykjDE138mTuZP/zTmgXOwE4EpjTkT8PT49ylg2v/7dIJ6HEwlN1QCtD7t8xebJieXyOcI0KVTgzRlFApDRURPLcG1G9cx6O7h/NkTqNUSQ0K265s6G1HJ+HCvoEiO1oBmmMzkiUK89c7buHz1ClanCnjx5BEcO30OxcqiuMmOHV/KfDffeQdGv4XVQgZGvwmvVUdJ11DK5pG1MhjkdbQyMaZ9E9kekdAY6HhoxDF2DRXvDJu4GYxw8Msv4ennX8RybREVag1bSRrJ0BpLNE7SjUN9RIyhH2Hoh+iNQ/zdm+/i3noDWqaCfGUBQWxiMAqQLWbgxg7m3TaOxg7OmiFOaR5ykS9hynt+gIFlY+m5Z5FZmEUfIzHddN0ObMZMjEKJSdAZgAkDrg8JbQ0tG2MCBLboCuhUEDjM/HOR1QxkbQoUh/DcvgQcjxjanLWQK1RRLE+jXFmApuSgeAqysYGo1cWNt9/Gxs0bwsaUM4mYfETyJ5uDnstBVWPkchbyNuFMYp4YEUipOQRqFr6ahauF6EZNKWl54wDhcAx1HArjlXM9FHUVOU3Fw2YdWq2KA6++gl65go/9AE23DU1pwlZDZBQLZbuImeIMivkKYSPGXgifpTOW5CKgaueQZRdVvY/mnbvYeOctKKORRIBU5mZx7ssvQTt2BCBVrikY2obYIIgvMUFUEEMjI0W9lu1LjpreHKJz/Q6u/NXfwXL7sCMHQ6WDIOPiwItPYfVLz6CuKLj4cB3v3byLVteHFjI3TIOnewiMAJGZeCGxDI2xCjOyRdum0fvJADJZgqkB6o06+nseFirLKOklZCMLOdgS/zPod+FiDCUDFGfK0LKGROo0mj0MehMvK1OFZhuYnq5Jt98LFy7g1VdekUmX2hCKz1N3bY4XPyUHjGBKUxBO9Cm/zFzwaX/7y4IpgnayUuw0InOxf1He71nz+GunUSWcN1O/HIIkipx3tnYR0ocIELHz/Pyc/N+ybFmICIzSD24EOB+Px+4jfRu96fi8XHzYcUkwJuUusgnUP9GJjJYHsuBz45u4VHOTLKXGSflN9KSGKSwWF4VEDxTKQiylRsbYSKcgy8KBLKIJk5r4T6XGl581Dvvn/ied28/KV0zLPGkHHV+X54I6JzJUZKZoqElmKbUs4GMvX74sn9///vcnHmnJq/P5ms2mlPa48LO0t7KyImPM5yZo5mJ++6OPRMDIn/F8nDx5SryhhgMytIF0dvK1CboIHHglz8xMo91qC5tLtjyXzcpr0NqCgnaCMtrZsDtUbC7m5uS8dTpducYG/b58v7K4iPpeHXv1PTHH5XXHc8Rjp25sY31D/r+4tCjgiz/jBzsvKWnh+yO4IviiIJ/nkN/n83kB77yWyCOlzA+vG/7cGTgyDp1uV0TyHM/Z+TmsHjwoETj3HzzE3fv3xINPxjvwsVevo91q4cxTTwsoZYmO74/vhyJyNmxw/Pa7xT9+HaSdwnw9MlMs9b322mtyvOm19T9bM5Xes/sDjj/xnCLjl4Cp1CGdv/vGv3QwJbtm8eFIOlXIONGw8catj7C2fQ8zSxURGJP8LhXKWJxfRM7OyQ6DYcj319climEcUYQXYW1zAxs7m1gtl/DS8aM4fOIMitUFuL6C0ZBgaoiP3nsHWq+JFWGmOgjaDRQNPYlxyOYRFk0MbaDg61BaLpy6g1HXQz0EdhUF77Z3sGcbOPutr+Op88+hmssjQ6q4G0uWzUj3EjAlwlJKbJiXF8GRTxX3N+u4+fEWHmy1kCNQsQqJ+WcpJ2BqbtzC0XiIs2aA05ovYAqug62Ri4FlYfXFC8ivzGMgYIpamS4suhu0R4i8GLpiQKcQnDEDuiFgKszY6AaegFDebKNuD516A3nDQrWSQ3+4h163jsbupnigzM7UYGYKYg43VVtGIT8NPTCguRHiVgcfX/oQD69fQ+wOUCqamFlahl2uQS0UJSuKzr/5Yg4Zg2Q6dQWSp4AQJkLFRqxlERgxOiGNQ332uUDnsXsR7NEI/u4uRns7gDvCA34tF7H8G7+BYbWKtThGx+8h9HZgRoFQ53kjh5niNKrlaQHcFDmwm3LQ6UmH4Gy+iIqZFa8sul1f/3//K/xuV+wrItPE4dOnceDFF4CZKbhKhI4KDOkLJMGoSaYbAQ75fzNH768IVstB8+otXPqLvxIwVdA8DKI2xsYAh156Bod/4zzqUPDBg4d4n2BqGMEP6PljILYixFoIHzQ8DaR/gAHSBbUAO9Kh+TFMPUaW5ZFwiB7d1XddHJ47hoXSPPJqFmZoYtDuoNtuYRQOYZctLB89IF1dQ8dHvdHF2oNtiazJlXKwczam52bFduGpM2fw3IXnRRBMsXtSqZqEr5CFE/16ktBHIMVr+dfx8YuCKR4LJ0iCG/oOEbicPHny5wJTXADE326yKU1b68l4fHjpQ1y+dFlc3+msf/z4cYnPIIPAhS+byQpYkEgo3ku0NMnnZBHmOGZsE7l8Vp6fiygXdeYnkmUg28LYm4OHDkmnJY+doIudalyYuKPudjriD0Y9yqA/EOZgc2tTFvs7t++I0a9lmcL+MAybz8vFnokBK6sHBPylY5r6AxFwfB4gelLnWzrOTzr3TxKBE/SQMbxy5Yp0+Z04cUK+EgjyuGj+yIWdYEpYu4k/FMENAS0F5/SRops9f596GvH3/NutzU0cOXhIyoD8pDA9x3k4Y0tD0PzCgmS2Xr92HRubmwJYGf69s7ONTruDYp66rkNyPjY3NnH8xHEBLwQ6acn4u9/9rrCd7777HnZ3dwQc0jj1O9/6Ft5+6+0kE7Bcwle/8lUZd57fDz74QETaPE5eOzxXjHQSY91cVgx5W+0WGvU6FheXZDzoVya+eTky/CM8fPBArrWzz5yV80ZgyfHpdXuYnZ0Rs16uf0zPqE1P48KLF4T9+vDqZezVG7AyFk6cPCnjyOYMvqdCLo/f/M3fxJtvvikAg4CIY/a7v/u7cu19lmCfY59uOug6TwE6QRh93dJr7YsGpujdKMwUPd4mrOC3fsYB/V8gMyWUuaELi8OvNIhkzfnuvXv46fW30Yl6sFjiUzTMlKdw5vgpHFpZFYPHN958E1dvXIeRz8EscHHW4CkRBq6DpUwOLxw8jOWDJ5Arz4pbrEMwNRjg9gfvI2puYylvwXK6CLpt5HUNeTuLUr4ILW9izBykwMCoOUK7NYYzVtCKdexFwNV2A16lhJd/+zs4dvo4qzUS1aKNQ2iWhhH9Q4TQSISO9C2RzLwwxsCLERk53Ly3gR/95CKy5Tnky7PoOz6yxSycYIDZUROHwwHOGj5O65603RNUbI5GGAqYegG5lTkBUwrZDS6kkQa/MYY78MQh17RyMKwsIotxElnEWXpl0XXZTeJnOl2M+32UMnkUCyZ2Gg9Q311Hp7WH2ZkqDh9eRaSYwm5kslOYri0jp+ehkX7q9LF58ybuXJpW37EAACAASURBVPwA3XYdlbkqzn/5ZcwePQVki+jHOhxaXYjjObv0QhkjLtBRxB1zYnzpaxEcbYBx4MLUbbG+yMUaKtTNra+hfu8ugn4H97Y3EOVzWH7pS3BqU9ilCzlchOMdaIEHZUyNgInp4hRqlRlkM4wT0qTM0Gk0RYc1VyhjvlgWnyx0+7j8538Gv92RXEImx9eWl/Hs178G4/hhKRvvBh46foA+gU6oiFdXRmMrMBCbY2Eys10Xjcs38P6f/3+w3T6qZohh1MFQ7QqYOv7yc2goCt658zHeuXYbrTFZniJi3RD7DEUL4PmOlFzpZ1axyqiZFQmsZawQ2zEydGiIRhgN+lBHJmbyc8gqOdixjYJRwHjgoNWow41GKNXyKNRKCLQY+UIV3f4YH166gXq9jcOHDwi4nZ6fEaPIQ0eP4vjTpyTPmcCfwmnpBUvDUCeC7URD9VgJ6FeIqn5ZMMUFjIadnEfYYZSWLD4LHPDw01b6dDfLv0u7Am9eu4msTQYxlt380aNHZeFkKXt2ZkZYJO7uKfinTIEAq9VqSsLB4sI8Dh1eFUaEHW5cRJeXV7C3tysLDxejAyuJkHpnd0cWqa2tbfmeQIq5jGQ7DqweEIZj9eAq3n/vfTxz9ix+9KMfSQQVS1sEBYcPHRZQR9d8bpDOnH3mUTcjn5djwtdkC/uvC0ylY5mySuminJZrufDyPadu5QQdBIDU3fC8/cEf/MGj0FyOP4EDgTHHnYt96iPFv0mZKZb/ep0uXvrSl3Dl8mXxGGMJkGDq4MFVATUEo3xNsljMqOSiyjHe2t6ScS4VS/ja174mTBdf85lnnhHG6s6dO1JKI+D54z/+Y2HFXn/9dRlLNjkMe3289upX8OYbbwiDxO7M737nOwKcCFp+8MMfyjXYaraExWKJk9fOdK2GVrst55G3E4+Jz8331R/0pUzJY6TgngCU5+/VV18VwMTv+V44LgR8BIeiY9I1zC0siBicQO2DS5ekEYvn+8TJE7h2/br8DTcJ3XYHBIccK4IngimO2R/+4R8KYPys+0VsVyZRPdSxEaTRuJP6tS8qM0WZA5sI9jNT3/rGa48K2vjTf4FgStxtJ5l8iqFJXZj6pwdra/jxnfewHXdgBOzEC5CLNDxz5DjOnzwtre9vvv46rn10E9PLC8jPTMFRI4SWhr4/xqxm49z8KqYXVmFnp0S3NBx6iB0HH1/5EP7eJhbzJsxRH0GvI87gFjVZuSKKeS6azIjTUW+PsNMNMEQWfT2LRqjifqsDo1rFa9/5JpYPliUonOJqdnYwIHhMj8WJhw13jJLLxRp4rKAz8lGsFXB3fYQ//8sfAGYRpdqChCYzB8/xh5gZNnAo6OMZw8NTuocS/UX8EXZcF33LxPLz52EvTGEQOWKJpNHRW8sjbIYYdUdSomAHH9vuwUytTBYhxf26gr7vCqPnDh2UszlMFYpM9cLDrVvY3VnDoNfE6uoyTp44KqXRh+s7GLsqZmrLmC5Mww41GMMRtmkx8PZbWN9ahzFVxCu/9TuYP/Y06qGG9YGPvd4AfXrwBGNRSeUNske6BLRSD8SOnlHsoh12xRYjY2ZghgpmsgWcnJ2B0mpi784tBN0W7m0+RJCxsPSlF+FNT6NFbYQewYiHUDwXkeNC9RVUMkVUyzXkswXZ5dNNvN9qSUTITK6Ag9NziAdDNG/dQvfKFYkSoc9Xm9lj5TLOvPoKKmfPSPbaduCh7oxQH1Bf4ENXDQm1zuVshPoIVdtEcRigdfUmPvjz/4aM28OUGWGMDobo4MALp3H85efRUnS89dFtvHnxGvaGAaJMFVReqHQz10JEwRgquyR1G0uVeSwW56C7ceJxFnmwmDEX0c+IBccMIkYYNRzYyGChtiStz9sbG/DCESq1Arw4gGJpmFtcRac3wpVrdyTs+8yxIyhkbFRmaogNFQsHD2D2+OGJsWAsTRzUK0Yq5asTn8eJKpusojCLv4aPXxZMkQHg4spJk4vP4+aPTzrkFHSlZQIuDGRSmD12/eoNYb8Tc8gylpaWZTfebDaEIeLCubu7J4snX5+AhuwYF8annz6NCy++gNu3bklpluwUFx6yMFy8yDSRiTp54qQszlyMCIZYcuHPE6YrL+Htly59KH978eIH+M63v4P/8uf/RfSvs3Ozwr4cPXZUACDBg2nbeOrM03j55ZeF7RD5xMQ5PF0IP4td+kWZqRQ0pdKR/SVFPifHkO+TgILHRbaJjMb169fl59/73vfk3PE9cKHmOSCbR6DBv08tENLn5Rj99Kc/xdqDhzhy6JCwNbt7u8JgEUSwvEXWjkCDbM+Dhw8ECPF52QG3vbMjJdOMbeN3fud35Hp5+OAhjh0/hr3dXbmWyPo0Gw380R/9EZZXVvDGG2+IRurj+/fRabVx+vgJAbhZen1pGr7xjW/I+SNo/MEPfoADB1bR7Xbk3BNsU0BOYMiS25d/48vCOhEo85gJdPi+yTLy3PJ6kusCMV54/oVHYI/xUlICjmMBf9RI8TqpVKuiS6vWpvDOu+/i/oP7wm6RTX249lBKzMzrZEmR48r3x7/jOPI8EMzyev6sj6QcnUiK+J54jCxtptq+FEjvf45ftwD988t8SUfmz5T5vvaVf9lgSmhkxKJ3osMvbREYmcAL94O92+iVItgBoI99Efyeml/BhVNPw4xi/PTNN/Hx+kMsHD6AzEwVndjDSIsljHTBKuHM3EHkK7PQtDycIMZw4EoO39qNa4jau5jPmjDdAfxeBzHFfn4IO5PDfDErMTODSMf91gD3BxH6VgUjs4SWp6I1GCNXquArX3kF8/MGQ8gBldYAgTAsQRJTJ51ZFCDy5vTJUEGF48fIVjLYbAJ/8devozUIkCtPw491Cdj04GO6X8chv4czhounDA8VNYQeuthlvIVpYOH8GRizZfSCAcysAtMKUTIrQEeH2x3DH3G5ZkOCIRESWi6PIGMCWQ29sYutnS1h9pbn5lDOZjEcdbC+9zF2dh6i36njwIElHD92GH6kYXOrjmZrjEp5DrPlOZSNHIyxj50bN3D5x2/i/tY6okoeL37n38KaW8VHTQf3egHqjou262M86EANxyibKhZKeSxUyyhnbMR+ACf0MNQCDBwHmqLB7fRQpf3F8WMoei72bt9E0Gng4/UHCDMmli9cQDA7gz5LIpaGgg0BU35/JPl6Wc0WZpFhx4kQMYA7GGDQaKCk6lgqVzHcq+PBe+/jQBzBIgsaQcAUy6Fzp05i+dxZYLqGuhJjd+hgo9lGo9mF54co2AUUCllYJQ21rI0pD+jfvIPLf/HfkSWYMpiL2MMgamLhmWM4+coF9HQTP75+Cz98+wNsdcYIzBIGYw9KPIZtxBKMSmsLhlyv1JawPLUozJQVKsiqFM7TjzHxuxmrJrpDH7ubTdhaHquLhyWwdf3+fTgOdW4sk4+RKWRRKM9ga6+NvWYfhw4cweGpGswoQrFa5q4Bi0cOonr8SKKqZ0a0DgRqLNYakgUsAu5EM6WLOP2LB6Y4YZMheu+992TB/OY3v/kzrdqfpRV6fEfNRZXAhF1mH7z7AVaWVnDkyBHRonAxunTpooiDyRhxIdllyG2zlTig93t4+HBNFrrllUUBVGQYCAQ2NjalxEVAxJxKLrpkM77+ta/jCo0rr14VoHHs6DHs7u2JyL1crqBarcjvTp08hQ8vfyh5aH/yJ/+PAIGz586Kdmp5eQmNRlMc2OmGfuzE8UcaGM6rqUYp7Xr7dYCpT9NcpWVTEX1PtGMcJzIsXMAJlPieyUz9/u//vow7AUJqBkmdVFpWSo0502PnYwg27ty6jRHjkbI5GbO5uaS8yRBwMifUTjFuh2CF5VoC4X6vLzonxlsRTH3ppZcEIBBEUdfFx5KZGjqOcLG//du/LWDlrZ/+VI6N4JlWCqePnxTTUT4PGaOzZ8/K+yIQ59/zGiF4I+BNRfNk2jLZDI4eOybPxfIiNVlpaDOvP7JpvGYI5Nh9x3EaOQ56/T6WVpaFdSI4owaqVC6LZo5zHC0oCOy2trfR6XUF3KfgjaCSmiuCKR4/wRDZLZaq+drnzp2T6/znYXJ5HfE5+LfcVKRl8lRn/UUCU+y6pJVHamhMHeLXXnv1XzaY4omgcR3BFPPsRIAeBbh+8yYuNu5iWKMZpoEi9Sp7bRyrTOPcoSMIWKq5eBE7jT1MLS9AqebR00IMaU5rajgycwCn5o7CsIvSKDr0AgwHHjTfw+btjxC2dzGXM2G4Q7jdjiy6w4EjUSiHijks2Trq0HG9PcCtkYJecQ5+poa2q2LYGYu+6qsvvYj5OQsRFyQupHBg0AAxMKXDg10w3K2yC4QelpFKHxA61proe8CP37uM+1tNGLkyFDMnCfJczKZ6e1h1Ozijj3HG9FHV6S3iYmc8EjC19Nwz0GdK6Hhd6DbNMgNMWdOAUwD6PoKxL4JmdtCB8RLFIpQCS5dAl2G8zkC67KZKJVjMGPP7aAy2sbV5H436Fmanufs+DNXIotUZYm+vD8ssCTNVy5Sg+xG2Ll/GlZ/8GBuNHbilHJ779r9BWF3C5d0B7o81tAIFu46LQaeOyB3Iezg8U5bU9dUZdt0pGLPcqGnoO2NxMN+6dx+66+HV0ycxFQWo37qBsNPAw801xLaJlQsvIJ6bw5AtuRkTpRzjZDy4PXYCOqJpsukirtPoki3ICsKRI4avJieUKIazV0fv7j2cztrIMhfQDzFkZiKRb7WKlXPnkD18ED1DQzuMsdbqYH1jB+3uABkjI3l52aqNWs7GTKjBu/sAN//H3yDn9lBWRqA9Z89vYObkKk6/+iJGmTx+euM2/vqNd7C+14NqVDDoDaFGYxQsDUbsIXI9WIqBaqGKSraCDK93K4upLIX1Ogq2CtXS0KLvlh9je7MB31MwVZ4VMNWuNxB5IxhqBNcbi2YHZFG7QwSwsLxwAAu6BWXoSFqAnrNx+KmTWHqK0RP0wlGEkeK1J2DqnwkzRcDMhYmlCy4MLGM8PqE/CUCkO9tU2MyFn+wIF8OdzR2cPH5SGAY+/xtvvC66GeYlzkzPiG6F4MB1SUkn3XAEB1z4qdnJF7LSsVWpVuS4uFCzrENww8mdbNNzzz4njNQ777yL+t6elKDIZJFdIYPAxXdne0cW3ytXLsvvuVhzoaRehWwGyzPsRmOZyM5mMTM3K2CNDBB35Hw9LvJc/PizXweYetJCmrqSp+VUPi5lqNKOPIIenjOOHcEHF2jqmKit4jGnMTPpe0kXbyldtVrotbvylqg1YscbheelUhmDQV/GiUBGnse00Ov3BDAQMFHDlo4zfybaNfo4haHozwbDgQCO5aVl6Yys1/cE8HEuz5o2KoWyALC0GYxCdx4j2TYeI0uZfD9jd4ylxaVHXadz8/PQLUPKiLx2+T75wWYCgmOeKx5XavdBAMS1gx2kuUJOciKpp+NrEcRxHPlYlgIpYGfHH58zZV35vvgzsmqpzo/vl+PC33Ejwufh5+eZnKa+XgRTfCw7AQn80o8vmmaKPo+JV9gnmqlvfv2rvxowlXZ48E1/obr5VFXEkwRUum0JM8VOhQ+vXsHlxj2MpjRUoKEKHUa9gwN2AUeqNQx2dqWTqT3owawW4VgqOnqEkaVBrRRwdOUkDs0dgaJmaSCAoetjMBhLqPH23VvwWzuYyRjQXQdOp41ht4dedwBVt3CyXMCJnIUtzcTl7hA3fB3d6iLC3Bz6ro72ZkucrL/6wvNYXsjSPASwGOHSh6nkYcZ0lE7alnmxixmmxKeoYPd7zw3gqzYu37qPjx5siYGnla9Iyjv7OAimDozbeMb4BEwZ4RibzAizTSw9fxb2fBXNUQux7sEwfEzZs9ACAiomFfuI2B1HF2feTKUikFfF86rnOtIuzTZrg+3RjL6IR+h5bezsrGFn8wEK+axopnLFqlg27NWHdIRDySphOluG7gbYoIPx229hs7WHthHh+e/+L8DMQVxpeViLcmiECta7QziDFhRviKrq49hMCc8ePYATi1Vh/kY+8KDligs825PXPrqNsNfHV06fwpwao333I8SdppQSFdvEAYIpCjDzBSCXQT7LnvAY3pANAkPxqSLDJTqWrC3WDNFohMhxgF4PfrMFt9FGpt/HwTiULLQx2bMYGIQxHMvCyvlzKJ44LmaeAw3Y6vt4sLGNRqMjTF+OIagFep9lMBdpiB6s484PfojcuIMSOyKjDnreHqaOH8BTr15AkK/grZt38N///i1sbHVQ0Kfg913oAqZUmHGAgDYL7KCj7YRiSkdpuVDEbDmP6UIGFTZK5CxsGyoaYYT1jT00Gj3xu1EjFYofoGgasFVG6vRl162aOTGHDTVbSr4zhi16QStnwy7mcOrsMzh9/hnAZtQOjSYZV8FrdOIdINPOpJVeDCy/WMwUFxJOlFwkCKa4eHJh5s/3i6I/C0Dw3kxsZBLbAIIPal3oUj1VTuJK+Lxc7LmAE0yxrMSfs9RBhimfy8tixIWJP8/lyRYknXoEMGnkBo+VC3LgB6hOVWUxI2Aia5ACDup0UjaHf8vXmJ9fkNcXWwY30desHljF+saGgAhqf7iYUpdJ489UTJyKbrngpQzV/rF4fPH7x5T5Po3xS8EpX2O/bioFKxwjPoblUnbxsduP40/GjWwJwSKBYHq86VcJrZ6Ut9KvUrqh5QD9xPxAxlisMCKaECeu6TxvBDl8TdmwE2yIZcLE6HZixpr2VbB6IP5kBKHSaZcVAEaBHJlCPic/aCfjs+w/sRziHcLf8XsySBS6E9BQJE7Ax1Ie2U2CX84d1GgSUBM48Rrg9csPAUATA979QJTHzeenztUNvMRRnjpOAinfk1KmsPDSDJEY+qZ2ARzD/V2r6e95bXGTkJbYU4H5Z208+FgCTF5LBPFkvtKQ6f9ZZb50XPZ/fVI3XxCyxDcBU+JtGOFXJkD/NG+p1B8iBVjpLuPxrz9Pa+2TTsTnZfPxZiGA4iez+aifGjhDbO3u4FbzAdZGO1DafRT9GEcyRUzRybzVRS6KMex2UZgqI8gY2PVHaOoRMgvTqB1ZRam8AMuagm4XoOg58Zka9Bwo4xE27pCZ2kNFZ7xMC71GA96IMEZDqVTD6VIOq1qIup3FZcfDpXGMTbsKz67Bi7IY7vZhuxFePvs0VpemECs9RMYYke2hlJuBTpNPBtKLlxvbziOMPR8DZ4TeyIWRK2EYKfjw9n3cvL+B2MiiXJuDmsnC0zTMDJtYdhp4NhPirB0iFzjQgzG2Rw68fBazz5xG5cgK9ro7aA/2UK1YqOUWoLhTgKcAgxHGfQehF0HPZmAVC0DJAlNBKIT3Ix+WqcFUFQkEbvUbaI9bUiba3VrDoN/B4uIc5hcPwDDy8CP62ugwIxOZ2IDS6WOXLbIfXsLd9Y/R1Dw8883vwlw+iXe2+tg2p9CEgQYb5zp15M0YJ2aKODFbwqFyFrOUckk2FrDtAMNxJL4pzY0t+O0uvnTkIA7mbPTu34G7u4l6Yxdaxsbi+XMIq1XsQUFufgZGbmIG6keICFDHnkwmvF6tjCksgcqFpt+H0u+jv7mN3uY2yuMxDtLwk/EYKkufPlpkx8plzD11CsWjR+CWixgaKtoR0Gg7aLZ7cMfU89E8TwWb4+ciVcBU/f33ETfWMW0EiLU+nKCJ2vEVHHvxPPx8GT+5dhv/7Qc/RqfpQmvGWCrOIG8A/qADM/ZRyDPPUJdStK+YYhFCQXHBZtNFHjOlHIyMgR1DxZ1mCxs7TQzGdLBn+IiGjKojG0fIxqHkEc5UqzCyRaztNLG+10K2VEaWhn/jkeyMVVPD+Reex5dffRlmlka5DOCdxFpMDAQfOYanXalfMDAl8oAoEsBBbzkunuxWepJmKgVZ6VwmXcQTIfr+spQ8LlKkmy8JnmasCM0uE2DJr/sZqU82p5qAK9pMiPP8Yx8Eo+L5SrNHiYZJyqjU8fwMKyCMdmKumS78qT02PZqe9EF7GQKqdGF7fNPM++Lx36XzfLo47V8U9zNOKSBJxykV7e//uxRM7f/Kx/O8sHxFJi/VUNGriA7oZDmo1yETR9DB33OxTkFACgQ+7bkT1/LUo+kfjoo4hD8B//O4OFYyRrQDoiP55Cn4tIkfo/rIk3H/+mioOmwz6RhMWU0BWboxsbpQZQ4ioKKVBrVTLDPSdoEWDCQOJJ+QDvlxLO+V55/jRDCXgif+nOCPmid3PJb7M0lFoBYoub7k9RVVQCmvF7nGxJg1sYxIz2F6ze//uv//n+YTtX9EU9POVItHYMwSJPV/n8Vo8TkI2lJwlwLt9Dp4HFekx56+dnqP7gdPj19zT7ZGSO4jAldZE8Qa4VfETH1RwVTazSf5r2RKdLbPQ9ipre42NjsbcHfqtBHHDF24h2Po3QHKdAymmzCznrIWhraOUcEWM8vywWUgN4VhZEMxslCNibePBBcnZb6oU0eFmWujIYbS7dCTlO7a9ALOVApY8R00CkV8FET4cAw80PMYKAU4volxYwjN8fD88SNYnC4ikwmQLauIDBe2WYaBoqQKMIIl4g0QBhi5Y/QHDoaej9jIiH3A7fVtfHDjDtRMAVNzS6LbGasqaoMGloYNPGsHOJeJkA/GMCMPu+MRvEIOs2dOo3RoETudbXT69DrJopZfAMZlMOE46DtigkmPJT1jwyrkoJXzQIZMBRIrAjoAM2zTHaPndFDvNZDJaNjdXke308Ts7BQWlg4in59CLNmEhlgjZCIN6A3QvPsx7l2+hLtrd7EXDHHmG98B5g/jx2tt7GVn0DeyaAQx3FEX1ZwhQOrETAGrRQ0zKmCwrOKE2HN1OG4sk1N7cxvjVhsvHDyAg1kb/Qd34O9to0mfKQrQz55DTE1EBGRmpqDQZYBxOKyP+xECAirm/tFwUlclwsJEJGxkxvMx3qtj8+ZtDO9/jKezFvIxhZWG+H/RUDUulzB78iRKx48imKpgYKqg2wV1Sp3eEOORJ5nSvYDGonECph6uofnBB1Bam5g1fUAfYBy1UDt+AMcunINfqOKt63fxF3/7Blq7Q2SaCpYyFZQMBm+7KJAlZNlSU9H26bulwCdbqyrIW6qAqVo+A81Q0VQUbPaG2OsN4Xix6OyMWEFO0TCl65i1TNTyBF9lRLqNtZ06Huw24ek6PBvoekPxuqlMVXDhpS/hueefTzLdoiTrMLVCYNdl4hyeAAhaIzB4+tfxke6OfxHTTk6SLKeQmSLrQwF6ustPmZl0At+/uPBnXIDSj/2sDBek0GdjAI0oQ2GS0vIcS2oJkKABI53m9wOtpNxHt/qUmUrKDMmuWAABN1XsAJt4EqVgTkwGJ2Jx/i4FWo8f32exg9I5/Mg3PfFr2j/np95Yn7Zh3u9Nlf5N+pXHkC6i+z280jF7fCO+f5zT30m4s5IwNmRj0m4+hlNTb0SxNFkPsjVcUHlOybDtZ2j+AeDdHz35KRdmAsRSh9affUCasJA4wU9A1wTcSrzQxEhTxirNZZwUiGj0SV3sfg+vVJPGr6nGi0Anvc743jh27W5Hym6STjJhQ+U4mcMozqtJ52zqG8nXF+CURCBC1RVhIVMQxrBzqTilGYX7MiJToDhxZH00AJ8GqD4PTKUsMJ+TLFnaVcj39Xl/+69g6jHzzl8nMyXGdhQk0y2WEw8zZRliqakIQgfOqI3e2ga69x/CbHVhd4fIej5mcnmMRw4c5mIVcjDmpxFUi/CyFtRqGQOriL2YSyl3+TQls8CYT7qEb925hdHuJgrMPvNcuIMhGnt0/u5henYJX1qaw3ED6BSL+DgCroxjPFBs9JU8RpGF7nYbXqeP80eOYHW+ioxFxmKModtGGBoYjQwBUwzvpWGlZbD0xA79EEYmi3GkIFOp4fbGDv72J+/AKlVx8NhJjLmwKyqm+nUs9HfxrB3iXCZGMfJgRwF2SREX85h9+jSKBxew2dxAd1DHTC2PWnERkZNHPArhD8bwCA4YcmkaAkS0QgZqzmS1DgGY4xdB54rp+xi6DtpOV0widzYfol7fRiGfwez8CqbnlmDr1WQcAw1moELtO+itreHjyx/i7oM7aBBMff3b8KaW8IM7O9jL1DCwcqh7IdxRB6WMhqO1XMJOzVSwmjWke7I7CrDjULOlwB176FA4Wm/g/NIiVjM2hg/vIWjsoN1qQLNtLLOtuDaNXUrUpkpQTE5emsR1kAxgeUboXQIoUxMAotGJnSJNltEGDtZv3sL6++/huKGgQBtR3caYHX0jF1GhiJnjx1A+8f+z995fdlznleiuXDeHzhmN1I1EEgChYNMWPSOHsefZHlu27Jn13g/z7z2vWfbM2JatbMuSSJEgQBIgYjc6obtv3xwr11v7qy7gEgJAMchPfs+Xq9noG+tWOGef/e1v7zOIpiYwsAz06W4cxOjR44vfe+ig40bSYToVxIi3ttG6cR16ex+zti/MlBs3MbV2Aqe/dBlRcRI/vf0Qf/MP/4TabhuFJjCtZlG1dFRMA1P5LDL5HOi7vNsfYGdA408FIyVG1lAwxVJfzoapadird9H1Y4wYcGpSF2Ujo/F9LExrGiYBTGWyKJs2RkGMem+Ao4GDVhyhVVbx2O/KpMXOoWtfuoaLFy8er2gZT5M4oCcu6IlpZwqmCOx+1Uw7UyBCEMVJmd10V65ckRU+b5yYOSmlYG0cJLyMiZfJlWVNru6OJ2NJTTmOkUkYATqUJ8xYylilNAjNauW/1HiT5sJ0WCfw4r5lOee41JR+B8mAlDH36aQvwOmJwiMpXSZZkc+/ScNAmohyXOp8FkDyleNg6tm/U5ZhfP+Mg9FUKvIs65G+57P7mPcTGLHcRhCVfh6PFTvyWPqi/osaHmql+LyUVUnb8ce/7TgQSNJyuAB4/v44jnx+7oNpp/X4Dk9ZkY+xIxLBcnw7BlvEPsPRcXmYMUE8nsclZ5F0cKHFbkoo6HSTMmFqbum4LgzbRH8wPJ3FugAAIABJREFUSEqvklKS5PTxfdJA6GwuseXg38n5RouFJNeaJrEC5BRFAJikoegGbMuSUuN4KLeEdEv+TyLsGz+Hx/89zkK+8PxiGZmLvOMFDLeJ4FjOy7Fr49nX/zuY+lcEU3KxGnTUiSWkkYMCS31caeW0EHbso7Ozi4O79xAfHiEzdFDRDUxNTKJbq6E56IsHUfHEMsJqGc0oQI8GZ7ky2tkyvFCFqtkwDRumaiCvKjh4cA9O7TEMZwR1NJRcuEa9hf2DBvLFCfzG6RVcmy1jUChiDyrujEJsBho6sDFSbBzt13G0u49XT5/GudUF+IMmHu8+RKt5gFAx0OrTpBKS2aRGPmxTh2UmK5XFE6uAlcHimXXsd/r4n9/5PvRcEafOX8RQ1dFTdVS7NcwRTFkhrmSBEt8jjnBAM0syDxfPo7y6gMfNx2j3jzA1mUe1MItgmJGoEYWaKZfRJMc6GE6GdDm3VYRGhEiLYFoaMhZbuHwJmQ5kVAqwv/sI+/s7Uq6oTMxgcfk0SqU5wlCogQqdUSZDB6O9x9h4/ybuPryHZuAkYKq6gG/f2cKuWkBXM1EPQnijDmwtwKwVY7WSxdXVRVw+uYQyxFQee4NAdGSMmugc1tA9OMQrdPXNZNB/9ABRo4Z2qwnVNLF0+TK06Vnx+jIqBWrrRehPQ00uJjnQSR6WoUjEhkSPMqk+8JHzQ+RCoLPzGFvvvI1qt458FMHUTbhRjK7jIS4UMHX2jIApzExgaJkYQAPVEsMgQLvVQa3ZxSAyoHkxJrwQ8fY2Ojffg97Zx4ztCZhyogam1hMwhfIM3rm7hf/x9z/A9uYhsj0VpUDFFBsJymUslEvQLEv8rDY6XWx2+3ANHUO2hSNCNWdjJp9BzjCxudeAo5iIcwVouQJg0CBBxSRFyzFQGg1R1U3pXGSMkMfkMDuHpoApDUcYoVwpo1QpS4fZ6TPs5mOJgjlejI+hw3sCpsZNOwmmftWYKV5LBDOpNxSFxWSmpEx3zMo8jzVJJ/QUEKTPT+8XgMMTh5ltUgI6juA6LvtwbkpYjwT8sByUMDtpuU6ULwlwePK/ZIpJSn2JNovzD1+TslAp8EtLasmrk+w7meB5bF7CDgpAIKAam9jGv/+LJs/0PZ8tBcl+SHMIn8lfSyfQZ8syz5uIU+EyHyOgouicIIpO2gQfb775ptwngu+lJSkJpgzYsyWkjzGIQpq+GFy+gJRKD0SSTpHiJOpZj4FxyjKNf8dxhoz5ow41nhwtabFAF3q68NMqg15jrotKuSL3sbTJ6y3RUA3kNbSw4POoE0saBKjtTETl/O6pDiktbablPoYs+x4bCSx5HYOlCaD43mQ+GWtDR3cCNHYcCgyUMOcErMnxfBFSOgbZLwNSQnoc5yKytE4wlerz/h1MjQ04L1upfRLyHB+EnncwPkkzJXQntTsSD8MsKU2YBbanZr0RyrGP/v4h9u/fR3hURyGMMJXLoTw1jXgwwGGng5Guw5qbRVguox1F6AFoFcpolyYT2wLFhKlZAqZKuoqjTTIeNcTdDsJeV1bhw76Lx4/rYlR5bXUeb5yehzJBhiWDjVGEB30X+w7LMCr6Qw93bn+Ek3NzOLO0gM7jHdz/4AYG7TpyE1PwzSwsriaoA/McASwhI1M8F7lSGUa+gLXXrggT9c/Xb8IuVXHmwiWMTBuNKEa1dyRg6nUrwhVGhIRBAqaGIzjUxFw4j4lTy6j16uj06yiXLRRyk/AdG1qgwGDWVKRCZVZX6EtWmKOFGCk+hhFd00MUihSvZqHQOd7zoZgWwsBFbX8HBwe7GLHjL1/GiZNrmJ46AR05qJEmHkiq6yE6rAkzRZ+v/X4fr379P0GZPYHv3dvGZqCjDQUDXUfWVmApAWyng7Li45XlBXzl/Dqmszq6HrDv+BiyfBLG6NbqaO4+xoXpaZzIZ9DffChgisHVTF9np529sIR6rMEs5VBgqjTFl14iNqRft0INgp0Aqc5gJAL7gmkg6wYoxAqCdg/7N29A3d1AhoJOiSSKpUFBKRcxffYMCgRTsxNSdu3xcXHiitFpd3HY6KIbWFCcGFUnQLyzhe7770Ft72LSGCHWe/CUNqbXV3Hmy5ehVudxY+Mx/upvv4u793Zhuqro7eYsG6enprFQLMu2th0Pj8icjTwE7MBSFejcdkPDpGVI7E+zF8DVbATMp7Sz8BUVRhCiquqYDgMUu11M6Qbmsnk4ZD8MC3q5iqPQx5EVwi+YWFhagJW1sbC0KI7ZEgZMrY9oLhLHc+LqtMxHcPWr7ICeaqY4MVMzxfGKE1HKooxPmM+bPJ9lJIQ94lkhmilOssf6peN/8z3SkmQ6bqYePGKHEgZSNn0Cto4ZpvGSEcuHwuKIxirxwkkZtCeAgcDpGDAIlDrWwbxwwju2mHn28RexDs8Cs+dNiOl9z77H+D570fukryVITIXWBFF0Eaf1AQEUu/u+8Y1vSIcdhekEBrSdIEOVdh8+CwLT7ydZiy8BUy/DWYJTJaD6KavyIjCVgpr0O0vqUxCJ2Jzfi+CHv2kOSlE9AQbv43fluckSJs8PdvpRRF6ZqIq5qxhpdjrCLvH7Uh+1sLCAfCEvXYUJqE6YLwGXiBD4LsqlRFTP8vHM9IyQChSxUxhfyOUkdoZNOKnmLmULpXT5AjD+MpCezu9pWZOfxe3m8UnLfC/BaP+umRqngn/ZYCqlXNMsO5alWO6jX4bZaaHMENxGHYcbGwibTRTAnDVbRLZqsSQ+HJ0oRpAvwGO3hG6gDwW1bB71YgUhNT4w2AsIA3SZ1tHaeoT+7jbUQQ9+mz5I1DcpqB11MBhFWJ8p4iun55CbmYdSrGA/AB50BtgdumhHCmqdHq7fuCkeTTPFAka1GupbW4gHfdgTE3AzGRTzWdi6BsVn67sD1xlKGKaZzSEyTFQXlxBZGey2uqjML+HMxUvyHR67Hib6dSz0j/C6FeMKY21CD1YY4nDkYmDamDy3htn102i7XXQHTWQzCmyriMC3oHiAxTIi8/mUJDmcIa10DO9HDtpuBy47yYoZVMsF2IYGtpHGmgnXGaBZ30ezXkOn04Sq21hePYvFxbOw1JLsRTIyZPJwVMfWe9fx3ge3sNXu4pXf+j3Yy2fxo8093Ol7UloyJyZwYnkGpawGpdtA3K5jPp/BKydPYrZsYRhAvLNGYvcfo1Oro769i/WpKZwq5NF/tIG4cYROu4VIVbFy+SoKKyfR0kxkiiaKeiJC9V16eYUSywuKty0VHcfH1u625M0tz0yjFKsoMLfQ8dG6cxvBozvQRxTpBxh5PkbsDqpWMXduDfb6KWCqAk9TcOQ5wkoxF5Lty62+h1qPtb8YVdcXMNW+eR1xYwtltSdgKjR6mF4/iTNfuQJzegnvbx3i//5f38X7H21A4VnoBljK5HB+bgHz2QJGro/O0MWu42HPDeFbNlyGw8ZAgR1jHFy9AD09g4FuwbUz4mofajqsMEJVVTHt+cg2GphUVJysVIVtIzOllsqojUYIbA3FqSqWV1fgxyFmFuZxau2MBCNTgJ6E1CcaqbSRLwVXyT2/mpqpNMKDK+ff/d3flXE91a6kzMY4w/JsqSOdJMcnTTXm5HWsXToW9I4zNWTyZLI+Dgse1yaRQWAJPZnMEy5g/N98X8aHJOJaRSZOtvRzUpU2dtHTUO+kJUyUEFQJmOLk+qKbpDU9w0w9AR7HlYYXLXzHGabnga8U7KWT7rNzwosAT3osWHql6JxsDIXmdJSnh9bt27fFtJP7j75LjGGhtouPE4Q927L/sc/h3nuZ91m67567w5Jkio/fUuD89H4CEtHGCWuVlGkDHj/GitVqEipM+4zhYCBeZ41mEydXV1EsFSWWiIDq2pe+JFYNP/nxT8Dw4+rkpOig+F48B/je7Ahl6Z3MFEt7dNpPNVWMFEq69jRpIgl9X84H2m1cOH8eM1PTkhnIch4jYyzDFB2pnDPsbjxmV+lbNX4+vAwAPftYej1xewkCec3RGoEgcPy6eN57/nuZ71+xzMeDTH0UwZREn7G1NQzQ6XVhtZqoMMS42cTh5kP4zRbsOERWVVHK5zGztIRAMzDUNPQ1A33DEiDV9AIcZHLoTbNDxJQftpDrcVIS6e7tYP+jD5FlC3Ovj9ilyE9Huz1Cd+BLt9mZyQyKUzMwChW0oeGAkzB9ojI57HU6uHXvHkxe8FBgOQEyXgC1P4CfseAUMshlLJhKLGBKZcR7FIg4lQxQwDo5SzWFEnzDglGswK5UMTAtHMXApHTzNXDNjnHZAvK+C5NUshugr5uorq9h4cI6RrGD3qAJw4igqfSWMRE7IS2vkDMsaAbrYJxdEkZqEDtojdroOh0pg01USyjl6UtiIIg1DAc9tBuHaLfraNQPwUrh4tIprJ68gHxmEpRzG9TtEkw1mnj0zs9w/f3b2BsGOPfGf0D+xBp+/GgP7zc6aIUhJk+u4ML6MuYmAMsFhgc1mK6DE9PTmKva8DXgwHUk4iaKFHSO6qg92sba1CROl4oYbW8BjbqU+bjWP3HldZRPnkXPyiCTAfI8Xcho+qH4RdHLK9R1afevd7r44M4thI6L9RMnMZvJo6pbsFQd0aMNDO7cBPodOEMHA8eFyxbrqUksXjgH/cwqUM6jF3nY7rbQd11YuZx05biBgf02axYJmIq2t9C88Q6Cow0U4g4irYPQ6GP6/Emc/cpVWLMruLVzJGDqndv3EZg2FC/Aar6AVxZWMGtlMeixy9PHgRdix/HhqAYi08KEncEEtRD9ITqtDhrZPBqajhH9XbI58RBjV+GEomI2ipCr15EdDHGiUESfbfSuD41sLbsX55cwMzGJ8mQFtXYTcytLePXLVwFTgxeyKYIB2CxQjU8yT2HUSyeuTzMyP/PclJH5rAJ0TtR0deaKmeGrvP2cKDaplj0X3IyDqfTfSqyKSWkKgpIyW1p1S/YJH0vKeMdCb5b5pKSSsHvP1eywg9V1ksy0Vjvp6BKBtyWdUYxDIQZgt5cwDJqeMCgi2kpNVOVDn06Mx/9iBqhkgQrwSjZ2HBg9W84bPwzp93h2YnxRmS993jhzlb7fswwXgRjNOgmWTp48JaHRBEkEHwRYBFNkOfg6Mjv8IUtD2wjaJYybdn46MPXykzJZQCSS/lQTlwKm8e8n7OQxMBEApKhwoUoGLJtm6JxOu4y3f/a2eH7RAJMg48c/+TFu37otLvUEkYwXunzlCuxcFts72+J2zmNOLyqJvymVxbWdrE9a8uN5TMNYgqlKqYDJchH37t4RQHXl8mVxSC8XS+ge23IUKeI3beis9hAAPgFT6pMOwGcB1cvOi/S53J7UqoLHh9caj8249cSL9vb/J8FUSkmnnRvpTvz4qirRBzz78znGymSAJqg4Hnw4KLOEkA4IcoGw3ZydMByCWPILI/SHfSj9HqzRAKPDA9Q3HsrEOqEqKBgqDCXG7PISYgZFGvQEMtDXLNG4tNwA+9kcujNzUFUTcaRCC1VYsY58pMA7amLng9vQHTqi0406hk/dzHAoJaeCpmA2S4+YDERJYlC4bcG3DMTZDKKshc6oLyCQnofUreQoJnQ8eLqGMJ+DZepQIh++O0LkOwgZ4Ox7cHw6nlfhkjWy8ihNz6M19HDU7mNgZVGLNZSHLcw7LVzSfbxqAxUlgOE5aDDHSdEwde48pi9ehBtRb+RCp58STaQcwKBKMYjkO3GQhqEhDj1xVh8GI/TdPrqDDvzQxcREBZVySS40ps733S4OOgfodRsY9FpQ3BhzlVmcPHUJheKMdI8xc7mkmkB3iK0f/RQ/ffsdAZkLr72O0plzeGtrDzcO6wgsE8XpKZxemsfayhQmGADdGCIauSjYWdk25sL1AYwioDcM0CVwqh1gfaKECxMlqI93Ee7toH2wL5lxS6+8huqZMxjmitCzKlSP9DaVwDxneP6oCFgm1nTU+13cfnAf/XYHKwuLODE5jZlsARnu94NDxDevY7j/WCh3BmU3ea7NTOD0l69CO7WCOKuhHri4f7Anx4wTVc7OAoqFnssOugyqHqA+rmHvp29hsPcQk1aIyOjD0/uonlnEyWuXYM0u4M5+Hf/j776Lm7ceQFcsVM0c1iZmsTY1h4pqYjR0hf2qeS42um106T2j6VjKV7CYLcHuu2i2u3g8PYEP6Zel2jALVYwiiuxtZKwsLLZZ02tmNEBRV6D4LpxuCybF0s4Il+YXMFOgR1YGo9jD/OkTePXXvoRR6ELhiper2aT+IeVc9RhQyO5V+f1f3Ib+ecaH54GpX3QFzbGDAztZDg74zObjLdEfpXqkY+3PWLdWoidJwElqezAOflLgKLoaaUWnd48vJWXy3GQ7TU2HqjB5Egj5PH6mrsOIAihcPKWlpFSbQ6t9Cm6GDjbuP8De1pace3Y2g8mZaSyt0tetAJ95f4xKtCUnKmnjEksE3slAeBZ8ElYm0bUdlwO5SPg58pCA6hjcHYdWP1c4Q43NMes1DqBSUDEOTlNW6mlZjLocDbquStoDASW1YPRtIkB+7/p7EvfC0t6Z02fElZwgkoHAPG5/+ZffFDAlAmzfFzaHpUD+m8HVFKeLj1QKGsd8xF4qAvqEkzJhYT+umxoH1okNRgJKBVAdM1QseTtRiJ29PTl+FM6zOnLj/ZvY2noEisfJMDJ8mVE24uQeR1LCXDtzDhmrgJ2tbWGv6KtF1urBg4cCqtjpycDicqUimqSEPVNknuHhqVbz2GJczKCPlaUlXLt6FcuLi2g3msLQL8zOIZfJICLLrulybiSaNeM4d/PpTvmk0t747kt1ZHwvsodkpxgLRCbtYzq2sTJiui9ZAn2ZNcKz4Hv8c1M7j+dZIyTHJOmCHf9J7jtuRGKXbJCYdnKO+8Ky+biRvCh4cNNVYHrfuAbgiwdTFEFLAUYObjIIpCfxcc1aU6VEI04oNB6LCaYGGHU7iJwRtG4bg50tBLs7qDAqppRDtZAF+GOacGmiBx1DIwvfsDEIFezaWRyWK1CgIQ5i6KEGm4UqOoTXe3h8+yGi3lA0NWRvnNBD1xvAQYiSxUiZSZhE+L4vJ2iBtWxDQWxryE9XEJnU52gyOBBQKUypdjwwQU3J5GCY7Nrx4boDeO5AuoxI7w9dT6Jo2gMXRqaME2cuiA7no/ub6Gg2OnYRpVEHs14X66qLSxlgkg7oXh9NZ4Quw1fPX8L0xVelY8vh/qQwsO/C9oGMbcnJ5foODEuHQX+hkIofun2P5P6hM5BtKVfLknruuEP0em104x52+wcYDloIgyHynoq5bBWrJy8iV5xFN1Yw9CJUjSxyowi7//Q2fvKTt3AYeVi6+jqmLr6Ctx7t4PruY8RkTwwD6ytLuHz2DGYKFryuK117AYGPqkO1M3CIAWOg0Ysx6DXhDTs4X83jYjWPzP4eoq0NtHe3BTQtv/oK8mtriIsl8XpSwqEs3BGrYHxAqOgINA2uAjQdF/e3tyWAdro6gVOzC5gtZGFz9jvqAe9dx3DzETy6nwcuHjfrMGaruPCbX4WxtorYVtEKXdzd2xH2gd5CWqzA90Koho2ZQhWToYl49wgf/eMP0dy8j/mSDcV24ep9lE/NYfnKeVizM7hfO8Jff+t7+PDD+8j6Jk5W5nB+ZgnLxUkUmVwYhXDiEIdOFw8a++j0erJcXs6UsZKpoOIo6HsBHi7N4Id7u3BcBZniNNyIIdYlhHYeIy6CsjaigC78EXLhCBFDqDUg6wyxqmmYzdmILQ1xVsfSuVO4+uavoesNYeSyCPj6iFohHXqoQyNQo8wiBgI9QqgmnUVf9C0FU+mEnQqwf5HBngMqy3sUM/NGUT1fx8lDbokGd+wn9YtKH07BVMLHpR10SXcdyWoFsUpPImoeabTKLAUFehhCZxldmCP2rJOtoK4OyLI9nh9KbMqW3pRZIpiir8bQxd4Ht3Dv1m3R3RTKRSydPonV9TPQc1l0jw7RabZgqAZsO4NCqQRtoiqLImRMAW8sNUkLfaRAS7N/VD1h9p+uU481cIkWTlxhx0tb4wSkQpD2Yg8recvjifJZMMXtCJidqiQdaSyF0yyXv+/cuYvHjx8LcKDrOxkp01DhugHee+893Lr1If78m98QMJUyUKlJKl/H40tzSLIgab7guCj9FzlHftHzNZ3800n62XJwWgbmPh4FHja3t0QrtbS8JCzT48N9PHj4QBoi2NE3onGoy87SSABWvlBAzizAUnLotnsSe7O4uIBut4OHmxuiESbsnZiclFLg0HHRH41gMqheUTBw+sjkDAyGPeliz9k21s+exYnFRdQPDwXknzpxAjkrA3c4EuNflo7J2su+fXGF+BN3UbpvOK8wf5D6tqtXr4o2LL09TzvH170MTI1/8Pj+T/d90ujxtGv2Wf3ak2Ny7HKegiqe5qkD+hMfqpA+U19QNt+/RTDF2A0Kk3MczFpH6G89RHi0j2lLx9JkNWFeTBMj0FxRQd+w4dk5OIaJQyuDw0w+GUhDwIx0GIGKoNHH6LCN/m4N6LuIXFdM9rhCH4QufC1GycxhrjABm6vNMEI+m0Uun4OnxQgtFbmZCQQEU7Yhad35TAamSnbIwzCI4Cl64r5NMOWw5j2ELxfXCIqmw7CzqLcH0Ow8lk6sS4fY7bsPxeSyY2ZRdruY93o4p3kCpqb0CJrbQ4P6sDDEzPmLmL/0Gvqh2ErJoO71HRRUU7o6xOjNH4lbrkk2DaGYvvlMZFYieIGLwaAv34nxKCNniMOjfXTjPg5GNXh+H0rkIu/rWMhPYmXlHLLFabRDiEVASbFQ8RUcvv0+3n3nXeyM+li5dg0T6xfwkweb+OCwjky5LKWxxWoFZxbnMVvMS3lwMHTQ7PSke83KVeGGlhiJNgcdBGSa4OPSVAlrBRvW/i7i7U20qH2KY6wcgyk/m0WgxcjonCA44+vJj6pJCZWVSOrotg73pbxQzOVxanYe0zmGKYM28MC719F59EiiGno0cq3XYM9M4JU334B9dhWhqaCvxNht1FEoFhM/miBGt9vDKApQtXMoDIFg+wB3vv1DtLceYq5gIbZGAqYqZ+axcuUcrNk5PDyq46//8fv48P27qCp5rE0vY21qAZNGFvmYPc/c5hB7/RYe1PcxGA1lIpkz8li0S5iGLeDzViWLnx7uo9/3oVsFuJEJ2AVEDHa2Laj5HPzQgW1rUEd9uI0jTGZs6P0+VlQd84U8Bt5IwNHJC2fxW7/3H+GSzyNbIOBDhRJr0GINaqRLl6QMZmoo7NQv4/Z5wRQHS+bgcWDlxJusxzi1pJqnZ8FUomdKu51EYD7uz3Rc9pFJm+HP4HXjSmwRF01seqeiCoMRvJEjmZuwLGjZjLj0m4rBhnQB4GHispB0SBKgsQ7teKjdf4i7H94S08pStYLTF9axdHpVmKvtu3fx4N4D0fJxYj155gzKJ1cB25SSLCFtAqYYqajCEDCVfF05hh9jp44bCmSaTpnFJzXPscNJMPXy2fZFYIrflXMeJ7LErRwSML61vS1hz2RumB3HY8PHNHolOf6xZuoW/uzP//SJS3w6cZJtZOmL5UEyOnwto2YIxrgdKVMxTgp83nPzeZP5s/fxb1ZPeq6DHZb5RiMxrywwU9X3pEuPDvX0FGRDBBk65vFZZOGpv/LZKUuX9VDE21ygM7qm2WrJGaibBjLZLCw7I4s8ZvERSJFp8QKamRrHjSI8FTRMULeUy+PoYF/mqcW5eWQMS4yiaS7KA8PxjV1/ZLc+6y0FN7zWWJqlmJ45mARTL1r8/CLMVIpJxhnB8c7JdHtfxkyl7NS48zsvSZLA46ad1CZ+/YsKOv63CKaGTgw/1GCEI1iRA3SOMNjbQtw8QiEOsTwzA8OwBLy0I6BjWHCZ62Rn0LKyaJiMdkgy6oxIQzwMMTxoordXh9p1oIw80dR4LImwFKZGiC0VBT2DKasImyvcIJCVE+nXfuRhpMbYbBygEzrwVMDO5zBRraJUKMDSdPgxJ0b6fyRgyvdIcyZlPt930Wi2oFsZDNjF5sYwsyUMRlzJhLCmZpFZXEZp2Mas08E51cUrWQWzlgLTH+Ko30M7CDC1fh4Ll17DEBpGZGSgYNjrI6PQndeSE9wPPPFaythJTh2BFEsVhqkLuJKkeVOXgMyRm4CpVtDBgVNHFBGeeij4BpaKM5hfOI1MYVKYqc7QETaFYKp14yNcJ12/t43V169h6twl3Nw7xGM/wvLp05ianUPR0FGxgSyxiEu/phH22LXHzKx8FZ5nYOgHqPfaUGIf+YyBqwvTOJO3oO1uCZhq7mxJR+TCBfprreKQhp/uEDN5SyJxbCt3bBXAnEQNjqaIb9PhoIuDg0PREJCZmmIbMjEBu/DevY7mo21hNlje3a3VxAj0ta+9gdyZVYyUCLVBHw92d1CuVDFZmcBkmQ0NDNIeInZc4KCLeK+G7X95B92dDVTMGL7aQ2CNMLG2KGAqMzePjWYLf/OP38P7Nz7CSmEG52ZOYLUyjVygwPKpGeRxDLDbbWCjcSAZXDyGM0YOS9kKZvQsYt3EW7GDDd9FGCgIQhW9UYBAt2CWJ6CWivBMQ3Ii8+WClPa69SNU7AzCdgcXypNYqUzgsH4gDvinz5/Gb//e1yWTL+JEKwyKONMIoKJuSMAVeQ3ll1/m+6zMFPcTu6aozaAoNslvI6A5dsl6wkw9LekRSiVdek879Z4UfcjQxYqwDVzu+5EnAFVlKFVMf7EAfreHXqOJTqMJx/dhZLMoz05jYn4WZqYsnmy06Ahpinss6DdYpSOy8gIEzTYOtnelXJIrFTC/sgh7qgoMXDz+4DY+uPG+tL6z4/LS5ddgnVhJmClDlYCDlCPk9Ji8b6IJ+/lCbEI/pY0ET5vjE9lFemOJ77jt4IXz7YvAFL3d4lgVvQ/ZKe7Tj+7ckYzDxYUFnDp9WvRfDAgXf0oVAqY4Id++fQvf+LM/eZLB9zELgjAUXguTAAAgAElEQVQUVovlMk6UFKUTuPA5/DuNmfmsAOHZ1z0POD3LUgmYUoCu42B7d0fAMKOBsvkE5HERZNmmLGad0QgaReO5JPeO4IqaWUNTj5sNLLnf9enQzZKoLmbDlFsk62Nd4oF4TGl9wGvTGSXeVNyf3Jl0ldIVBe1mQxpUKsUiqqUKpipViZQCu5T7ffmcXIEK0892S8EUS6/sWmTiALVuLPOlJcDPwkyl+/xFW/WLlPleBKbo6UjPwX8v8x2X+bqOip6rIQr6yGcUlPQAcfcI8dEhMqMBKoqGnEEa1EBX1dCxLAzzWXQtE10tg46WQUBqnUNroMBpD9HZqaG/z86yITSXpTmW34ZwIw+xqUHJGCiTmcpWBEzFfgDNMEW30HJH6CHEe4/u48gbohdRUG6Kg3XWzkBXNfGZgp4RMBXHAcKAGgi2PrO2G8ign80VoGgmBszPY1nFzGJycgbF+UX4uRwK3Tomew2sYYjLeRWLWQPZyEVj0EfdcTFxdh2zr1xGSMd0wh5O8O0OQocXZZIzRq0EPUxyOW6LLkDK9x1Z3VDfMBgmFxnLgiz9NVtHOBzVsTesIY4dqHECppbLs5idPylgagAdfd9DUdGR84Du9Vu4/s47uLFxHydfv4aT176K7b6HBnTML6+gWDFQMQHGeTI6ZjhwMQgCHLRbaAxHMDMlDHuhZPMddJqIQg+lvI2vrC7hLG0btjYQbW+gub2NyHcxd24d2cVFbPb7qDXqmLUNZA0D1eokStNzQK4ooIC2Aj7FnJEvSeq+4+Lk3AIm6cPiRsISBO9eR2NzS/LO+iMHj2tHsCequPRrX0Fx/SwCXcGd7S1850c/QuBFmJ6awfrJM8iV8rCmMmDEp93xgMd1PPzBv+DowR0UVA++1oeS9TB1fgUnrp6DPTeP7U4X//Pb38eN67ewmJnC6YkFLJUmkWMUDLP1CKa4rb0mHhw9RpOhqoGPKTOHhWwZFRiiCbuleGgaiaaJYc66kUFAwM/OvnxWsgRHiGHIwKlg2B+inCsgHjg4U5rESnUSjx5twNRVnFs/gze/9gZoMumRETxeuSZzbDq5Ekglpb4Emnzxt8/LTHEw5TXFiZcsBoXLopkiY5I0J44JjD9uc5Caa45Xv8ieqNBkZU9g6oUOooiS4wBgnFOnjd2796D4vkgEfJYYEMMuFTC1uIDS3Cmo+UlaWoONxCJ0RiyB4rQNZm6mbFC3L6yEZurIFHLCYmm+Av/BDq6/ex3dTg+zC3O4dPUKsLwIMf+ydHg0bnzilZ0AKRY1kw7Mjx+jnz9iKbj69MfxZcyUzzFWgejzPvrojlgesGvv7NqaMDDcLsvSn4IpN8CHH3yAW7c/xDe+8SeyWOVYlIKp8W5BlpQ2NzfFcoDWAZzAU0PWT/8tXvyKZ8t8z7IhT4Anm52CANdvvId3r7+bmJFKnrydyNt43Claoba3kEc2lxEBO0v5ol/TyODpAj4lxkZ0ecl35xuR1WJ5kGCKEpK0TKVEKtw+m21oNKwjIlhggwmZK8+XMY72CEvzC7h25SrOnEpAbOAnOZHmmO7s0+63dN8QTLEDk4kDf/EXf/FEgJ76go2/7y/CTI0f7/S146CMn8fbZ2Gm2N2daKfY+PUFZ/P9W2SmWo6OQZhBrHnQTB9mPIAV9DAVBZjXNbTvPUReyG4dA1oiFHLo57NoGBr6SgZDJSfolEvMwAnQqbXR2j6Ec9RG2BpIySccMealC0eEuDrUrImykcN8jmDKROSHAqZiXUPDc9FFhL6tYWQb8BgSa5mINWYqhfBdLzEJNfIwDF4gvoi/NTUSDWkcJ4CKbc86O+0IvBQDhplBNltARPYrjpHr1DDROcJaPMCVvIqlrIFc5KLD0NXhEOWTZzD96mti/hlR+BkD9XoH/W4vySFChIxloVgsSBiqIR8ewRkNxOmaAxu7injiWhaDUFmf72K7vYet7mNEofOkzLdaXcDC0mnYRYIpDcMoQFk1YfkReu/cxI2f/Qx7nRbM6VlUTq7hYWsggMrK5qGZDEc2MF8tY7JaRLGcg1HKo9bvYVPCY7mGzyJWdey3WxgOu7BNDV8+uYLzlSKU7Q2EWwkzFfseFi9eQGn1BB52uwKSMoM+8oaJ2dl5TJ04BZQqUjKjyaRHwAhg7/CxuDCfml/EJG0pBg5sVYP/7nXUNzbhsWkgiHDUbEMvFnH2ymWUz60B+Sx2ajV8/yc/Ra87gK4aKOeKcKk/K6lYO3kCa+VZaIdtXP+bv8fe7RuYyWmITGY0jjB7cRUrV88hMz+PvX4f/+s7P8Q7b7+PjGtgNlPBUnkSM4UKSlZWAAtLh7VBBxtHj3HUasLxXJT1DCatHGwnktJJv1pET4kRDB3Mzczi3No6tEwGjeEAbsYEKiXsdro4oOhTMTDyIlgmgZ+GxXwZC6UqHtz9CPNTk3j13Dp+7doV2GRfXIcVLUFNFJqLyJnVo2Nts0bPspe1oX/a0Xns+Z8XTPF8J8tKpoMTLl3ducqXUh4X9Gn+3hMmKkFYP89EPLU60KFBV6hBYrgsdXkB1NBDr7aP1t4uBoc1WIgFULueg86gD8U0MLm4gMlTr8CYXJbUAZg0I+bUGgmYssn6kdEUy5LjEjV1VaKtYocogHs7ePDeTRFi58slXLjyGvRzZwGTM3UsHbAu/ayOQS51fIwUYjwUlacJrEq4qPHfT8DAk1nr6UFIY4RedhhfCKaUhJHyvBDb21t48OCBgNr19XOix5R4nihExjZEK8kKLDMuWcK7desDfOPP/lRCnFMncW7DuC6Lf6eeVClDRXPP8S6/z3H6PXnps2Aq1d+kE/mT7dI5J0V4+9138S8//pFoMkXkTVaYGbOhLw1B/O4zs9MSckwLBYlN09kN6AjoIpBi/qbOhbrC88gXAMX5gWCKoJ5giGM5w5cVziueiV6LLTui1oDvkunSYWp0KI6k7LwwN4ff+s2vYe3s2WObhIQtZPbnZ72Ni72pT2TjwO///u8LUP48zFSKSX45ZT4C2DgBo34iQP/t/z+X+dquAc8oQ7GpaeoidBvIKiMs6MAcUfz9TVhugNiN4JgmvGoFw3IBNUNBL8yCBSmRX8YqRn0Htb0a2rs1hO0hDCdEBjqC0QjtdhN9dyCaBNg6ioqFWbsMW2f9ORJQEBsGGr6HthJjmLMRlPJQJ0qIs1n4UOC4nnR3KKqNTK4KXWOt2xPhqqpwNcGZKRQwI62mhi0iVq7qaBPIsdVlDpNtodirY7rfwHo8wKt2jHlTQcYfwolYehogt7yC2dcuA9mCDLI0kmu2B+h0ktVuFAUoFvKoVMrIZ+iKy7IF0Ot0pdxINormghzAZPUSeQhiDw8OH+FhcxtROAIiF4XAwKmpJSwsn4FJR/k4wtD3MGFmkKHJ5tvv4cbbb+Ow08Je3wHK03jUdbDZcUTQSvatmrVxae00Xrm0htn5GdiTJXQCFw+PDjHoOShqeWTyJdQHPRw1jsSY7srSPM5PlKHuPELwaBP1rU1EnovVy69h4sJ51FwX+3t7CPYeSyfl9MwcJldPAZUJhvVJScTRVCn17TVr4kR8ZmkZVSsLr5sAsOitt1C//0AiaKi3anb7QC6HhfU1lFdPABMVOJqGe7u70HRLziG372BrbwuNoIXzp09hvTIH9aCF63/9t3h8533MFUyExgC+OcTCq6ewcmUd2YUF7A+HAqbefvt9oKfC8FQBUidmF1Cys1Ie6HsOur6Dw34HPWcgJrY51UReNaA7IQLHhVYsQmMS/GiEpdlZfOnKZZjZDI76Hfi5DPSZKdyt1XFjewehkZPYm07PgaGZOL20iMlCHnduvo9XzpzB6xcu4EsXL6BiU+sXgOvpBEiFCNU4+RFwRcE1BemfXXPxSZN0arCZ6mHSJphPGvzTCY/t5Fwts8z3xhtvHIfIJiXLp23v42W9xL/w53Qyx1lsRqzJEs2PfXgBWbsQ8EfYf3gPe3fvYJo6NN+HHoXCajc6LfiIUZ6ZwvT6VWTnT8MsZAVQBWqSycdyjE3rBJdZnTznNOnOA6/5gAArBo4c4PY2Hj14gFrtCLpt4czF8yi8dhEoZgBbRazFcDR2SCdlWRJWotJim7+UanmcyCw+/Z38e6zId6yrSpuqkyzGl3drvrDMF/JdVBzVarhx46aMOecvXJAynHTh0ZYu8JHNmJJ9SlaFJa8PPvgQtz/6EN/85p/J85495jw2LMGnj21sbEjJjy36NPakz9IXCaiePRfScmIaSMztI3tGb7euH+KDWx8KM0UBOfVSBMz9QU+Oo27qEmw8MzMN07bQ63WTxStVI4qLIA6PwZQpQetkUDkLCGgRPyta9USwTe5D6qRCRE4Ev+3hcLcmiwTTsMRfj4scUzORZa5hEGJ15QR+77d/G4vzc/DIcGnstNREDvNZveK4Xel+IEtIewR2zqb5iSnQ/LTM1C8XTP0raabGW11Tq4R0h/y/1c1H3Y8IKJ908w1xNIgwUrJAJoSvsEtpgHImQsUbwmzWMeWE0Hoj+AMHjm4inpqAP1FB3VTRHNnoeQXRE9HeoN8Z4PHOPjp7R1CGPjIB7QwMBMORTOLtQQcRu3cMFVUjhxOlWViaicALpZQX6Qbqvo82F5Hz0wgrJQTlPBxdwyCI4NLFW1z8eIHYMqeT8Ql8R8AU/+aWRAFpfqCQK0hLcb9HtshAho7WiOCrMaqDJuaGLZyLh3jVDDGt+jCHPQSailp/gOzSMubJTBWK4qlEXWu7N0KvP0Kr3ZIaPJ1yJycmxO+KC1ZTh5QO3NFIwBTHU9LNXNlELEMaMR4cbuJ+fQtBMIQSeyhFNk5NL2Fu8RQUK4e658ikP53JogAF7Z9dx82fvo1mr4uaE2Dq7CUExSnUI3YQUh4SYyKfxfqpFcxOl+F4QwwpZs6a8Cw69Rro7TVQmZxG23OlI4YDz8XZKaxVSlB3tuFvbuBw4wG80QCnX7+K6cuvoRdHqB/W4G1uQ/UCVCemMLFCb6jjrifTgENABWC/XUe90cCZ5RVU2KDQ66PA0ti//AjNew8Qhxz8bHQHNLa0UT25itLZ08D0FIaBj492dlGsTGBicoq7GrVGH8iryOsGMl0f3qM9fPit7+Dx7ZsoatTd9aAWAiy+ehorr59Ddn4OByMH//t7/4SfvPU+9KAAp+WhaGWwMrcgvldHtITodaWT1FHYOZdEKmU0ZhhSMwjo1Ka4ARanppGhcW0+izMry9DJkCoR/FwWPdvARqeHGzt7MKtzaPsKHu3UEKsaLlw8i3zGxEfX38Pr5y7gKxcu4soanegtaAE70AimmI0ZIhAwFSVAgLE2gSHdfb+M22dlpjjAJ7EssXjz/PCHPxSRMr2mJNNM4l/IyCagKQ0lTkBF0n2W+Ael+XrJt+P2mLEOjdrH0EEQOjD0GLHbx8aHNyRCaYq2H7qGCXq0MVGhcYSDZl0imZZe/Spm119DplKAnrMRarFMnoQ3Jq86PwDITonIKcSg1cDj2gF6Th8TzQj24x5ajaY0OnBRsMJO2FfPA6UMMFuRqCQel0RZo4AFTQI/6SwkQyF9XdJKKN55XKjF0qmXJi0em3tyP6TMI91pPiWYStkKAtbd3X3R0pAFX15ZwcL8vLDfw6F3zHwzr87AYOAIyPL9QJjEe/fu4C//6zefdOoRwKSich5bPpdidAIo3s9SLj+H/ka0TWDJ74u6jYOpFNSnouZUZC2lSN1Ex4/wk7d+iu99/3vYP9iXlAm62bPBiEeGpSU2/kxNTyJfyCVlpjiEbukYRa6UhsmgsxmJaznCWIlqYQqBuHFECDxHCEsyejFd9YcuTF/F3qM9oSWzmZzIDwioqG9kqY/aqq9cu4b/9pf/FasnluA6I2TodyhAKrU++fR7TLRi7HpnfujurlxvZ8+efRJM/VnB1C+zzCeaqSBxive/6DLfuJ9UCqbS3ynqfh6Q+rztp8lq98XWCDwJeXJ5XK3ROp/AhQbTzgjNUYRhbACmh1h3oat9ZDUH5WCIwmiACaKvkS8dMgEFetkc/HIBg3wGHbeIg5aNDkMlaZbnBDjcO0R99xBx30VRtbA6uwgtjHDv3l1sPd5BwF5wQ0VFz+FEeR6WbsqJG9MY1A9Ro09UNgN/ogxtbgZeKYe672HIhaZhynfw/Ri6nhFtEkdMMi25rC1xMsy7k1Z+1nK9QDxuLAqIdTMpN8U+spUC5vw+prpHWB3UcUnzsWwryIc0t/TQdB3kllYwd/kKUC7Le4Q0Ew0jNFodtNptoV5LxaIAKnb3EUjxivVcZjqNZAVD3RS7PCStXNq/HRwOG9ju7qPba0hpYz47gcXiNAqVacnPO/JHItRnisucpsN9uIk771xHu9uFZxWw9mtvom+V4OQmRFjLQ6P6Pmw1hqkz7CzACCECU4VSyCEDDeHQg26bcFRg5MWo1Y8wEUeY0zVoLKncv4vO3i5Cz8Hqq69g/trrGKok5HQcvX8b/aMmKhOTCTNVLCdlV0PDUFPgqQq264fic7O2sorpXAHh0EGek9o//QDe5qOk64XiT0UHjc3DQh7Vs6ehri5L7uN3f/Yz7B7WYGbzWD2xiq/++peFIWTQsdV2EO4c4P2/+0fsfHAdJf0pmFp49SROf+USjOlpbLU7+PH19/H9H72L0C8h8kyx0qAgmToHDr6ORy+wSHR7RN70LKIegitP8TXyI5zIlPDVtfM4MTONUbuBcDhEsVKAmbcxMHQ4+Swedvt468EmBloWnlnA7kEDoyjCmUur8IIh3FYbM7kirp09j//y9f8odhomhdWEGAKmgmfAFI7B1GcvE7xs+E4Xc6nj83h30CeNPVwtc9KlAJ3MFFvoX3311eNsPv0Za4SnpT0+kK60k0n0uMTH/c3ZzIvo9S/7Q9Ni6KqP2u4j7N67jbjbhnN4iOl8DnldlcG63mzgoHEIlbE/cytY/9IbmDy7mvi7qSGcwMXh/mMMO23UtrYxyU4uw5TP4qRLF/p6p4XwzgEKh1x8KVLW9aIQ1fkZLF1cg31qSULKfVtHHwHavY600+etDOampqUzOFBNZLJFQLMQM+9Sckkz0IxMEp1yDJ4SFdfTH0Ktlx3dZ9kZAaTHE2yj3sSdO/fAEN8zp08/MdoU0TXBbhQjl2NTDDv+qGFJQnrfefddbG48xJ/86R8/8ZFKS0bCAB1H7ggQoSWFRXY4ls5N6nZ431e/+lVhpwhEnjVqTXSjiWfi8xiT9HxLv0sqsn5SzjtmY1KX8kTTBDGJ7seagKlvf/vb2NzalBKS+JCx9qbG6PY7opUimFpYnEcunxUQwgU3LWOkc5I/xwCYmkmW/RKnc0LjSMY726T5pg/PGSJDhtjx0Gt20G31EIUKMlYOupYwVM5gJM1HX/nSl/DHf/xHWF87IzpIbhdF2BmbytXPlmKQirzJFJLlZ3lvHMiO77tnr/WXmXam+/TZ16Rl3pcJ0PmalD1Mz5GnYvSk7eOXVub7VQVTclFTRMfqsNj/6rITBs4Q/TBGwHKYyXqyBy3qQvFayPsDlOHDGgylu4ZrM5i2uIlLuS+bQcerYrtuotXrCztFrFavNVHbOYDb6mO+OIGlqVnA83H7o1t48OghRqGHSIsxYRZxcmIZOTNLC0NAT9r3azR4tC0EkxVo8zPwKkUc0UiTTsaGIQwYFx2RDGKKMD+soxNY+Z4rAIYTJDeG9W7+TsCUAZ8eVbEPu5zDrNvFZPsAK90jXFRdrFgKiqEDJwzQcl0p8y1cuQJUqk9M/cgCtbp9DIcjGazyuZxYRxikeY8rNGTZPNdFTPNBjSJmPYkeYPyFEqCvODjy2+h0GwjDEabNMhaKUzCyJfRdH/vDLgb+CAUVmDcNAVN333kP3siDaxdw9tffRFPLoWUUYOSKGPoRzChAzlCRtxUBdWQ8QrbgZWwR5NrHlzjzFPtBjMOjI1TEFsDA4M5tDO7dRdBpwRsOMLt2Fmu/8euICnmouon6zQ9R295DLlfE0qnTUCenAYJdBegpEVxTw/5RDY0Wy3wrmMpk4XT7mCA78NZPMNjYFPNFqLro3jrUlVkWJtbPIHv2tAC8777zM7z7wYfoDIZYXFrG1772JgrVCgqKgfwoQrRziJt/+w/YvfUeJu0YntpBlHGwdPkM1t94DebMDB4cHeF7P34b//CDtxFGE1DVfNJeH8ZisEcwJSyJSuDOQZarVjIraT0mFo3aKT2LK4srOLOwgAwvlTBpOBgGjgR8+8U8DoMY7+/tY8QOwGwZe7UWWsMB5tdn4QR99GoNVM0s3njlKv7PP/ojZDn++4DGc1gJEQszRXYs+ZGW7fCXx0x9XjDFgZQi4Dt37ghjwRWzlA8UGncmLubPlvo+DqaeDuVJcDENT2OJnopYwFe58vewv/UAj269j7DdhNbvoUyX8ihEwNJ/r41mrw27kINdncTi2XVMLM6gPujAgQ8jZwnLYGsqRq0WstRMimYqhMXxKvJx0Kihf3MbhUYgrtZkl2vU4+gKli+uYeHqK0DRFOuWAZJwcmppuKjI2xm0hwH6HlAqTyFLo9dsCUamBGhZxAE98XilJWyUdIiNlf3EiPQliDcFOdzXaemN91HLJIaTji8mjuy2s61jjy8GJTCVIAiQzdL7Lpn8QmbOQcH16+9ic3MDf/xf/vAJmEoBUCpG52/RgNKQ1jTlN5kqfi7BCR+7fPmyWCakQbwEXbx/fL77IsBUylx5qoGWF+Gje/fkO9SOaoQ+0hHOxTJJQFppsOzXbDWQyVpYXlkSENLsDjAKaZCaWLlwzKEcQpzrxQKBZVAN7qiHbrMOjZmmugLL1DCVz2KukIUqc0cI16Hgl6OILsCKDDsX/+fW1/Dmm7+J1RPLIjXRaeALFZbJrITPBqa4/1IgRc0UrzE2GKS3zwqm5Dqll+NxXBLPj/GOzvT9nydA/yQwRQzxBEzRtDP8Ak07f1XBlFC7FO9RxBhGiEmlgmDKQWBqUGm0qPmwObD5DTjNPRheF5WMiqDfQeA40HUTVq6ISLPgsDvKsuGbKzgaTeCo3RJvpMHIwf5+DQeP9jCod7E8OYupQll8prhC2tnfFTBFWn7SquDszEkUM5z0yFyYAgz2R0N0aDMwUYaxOI+gWsJR4KPleYjYoWFw9aRgNHAQUPOSy0rXBick5i3lszkBL2SGhJkKQrkAKCBkNwY7uoyCLYadk60DnOge4pLiYTWjoRx58KIAHd+XMt/sq68CVQquyWRoIqIejch+sTrAGnkyqLGMwQ2Qk1ZWUBzVYtkOaWWWSyyCqkUIcwr6qoeh24XnDVBWsqhYJdoxozd0sDdsoeP0kFdCzBk63AcbuP/uTXFf93NlnP2N/4BDxcY+5bl2HsMQyCgRSqaOibyJYsaAZhCc0rtIlS4krpfE+ok/foj9ozrKcYxZzUDrg5sYPrgPdTRAp1FHbm4W137367AWFmQl13u4he37GyLmXzx5CrmZWSCfExA01IChAuwcPJYy3+rcPOarE1BHPsqBj/jtn6K3sSHtxaIpYTconfc1BRNrpzF57izaCPHR4z00ej00uz00Gy3opoViuYqTMws4W55Bsevig7//R2zeeFu6+VylhdAeYvG1kzj3G1eRXZjHRqOJH7z1Dr7zz++i5+Sg6sWktMGmBZ47IcvASWePZGgls7rIX0QIzm4o+sh4wGomj6WJCcwUi8JuUKA6cB3sD3poIYKXK2CrN0CUycMqT+Go1cVBq4GFCwtwoyHqewfIwcBvXv4K/vs3/xtsfoBDDyW6bRNUh5JYQCBFRplO0Zp4Tv1yynyfF0xxIKYGh4JtDvgUJychuce2Di8EUwmceJaZ4tRDiRTLZ2Es2UlA5GDn4V3cv3EdfuMIxmiEsqHDPrZWoFam2e/AzNnIVUpYOX0Sy+unENkaPC1CbJAhiUVDHg9HUDxPWMWIYmVNhUvmihmUH+xA2esLwOKt3e/CVyIsnT+N1S9fAWYq4jLlxL4cF1p+qOJfFWIUWXDpRxYqcOiEq9LwcwaF0hR0Mw/FlvAlmU9Ta6qUnfokMMVtGXex5j5jRArdsF3Xx6mTZ4SR4o1MIdmihClK/rZsAyG1CELKJ2DqvfeuY/PRBv7wD/8PKQWmpbVxi4zUoHNc5JxqqXi8ObHTIZ1dfizxpiCMwCu9jbNT6aQ9Pol/EjOVTvApi+KpJnoxTToPsfFoA6PhAHbGFMsZO2uhUMwx4wq1+iG+/4PvYn//MRaXFtCkLncU4te/9geImSAhjvW6eIbR6TyZ+H0ZjdrNGnYePUAw6iJn65KhujJdwZcvnsJEoQBTt+UY+y57F8hwGqAnY58LRfqWnaK3V1ZYLfp60SPP0NJl60tQ8wseSkEsWUGW01lK53XG+8cbB5738pcxU3x+umAcB1HjJdcUNKVl5fGGgJcxU2La+cvq5vuVBVNcdXA1wVUHWyFJeXK17TqIciY0O4csXOThQfPqGB5tI3LbKORVdEdtHLUbUuLK5yvIWiWJ68iaeaiFUxioC2h0uzhstbD7+BDb2zto7LM84sFr9WHSbn/IFOwW+s5QWClfiVE1yzg3fxYTxaowR4ZJPZOKQ2eElhKjn89An59FNFVFMwqlyy/UNFjZnMRY0KaA3VjFckkcbEl39wYDlEsl6GRBwlg6/2I/ko5B6pYIpvoUouZNzPt9TLcPcaJziFcUFyczOiYQwItD9MMAOYqpL14EygQ6uqxqPDeUqBedQaka3ddZckzaQnkiyvEXHcmxWDXt9pHJmyn2EZDX4Oqcnn2EcJELdZixIXE8zHer+X10nK54Xk1w4n64gc33bkELNHi5Cs6++XXsa1lshRp8KytmqjYSMDWbtzGVs5G1WdpKSgyi7giDhBUiM8VMxXoDxTCWwN7u7dsYPnwA9HvY390GigV87Y//EFPn1+S7Pbr5AQ6292DbeSysnkR5egZ6pYwgq6PpR3jcbWFrdwf1RpYn6hQAACAASURBVB3LUzM4u7SCiWweVWrP/vkHaD16BCWIpclA1wyMWDVWFCxeOo/Zc2elc476LCufl4ij3Z09HNUb0r11Ymoep4tTyLYGuPG/v4XNG2+hbATw9S4Cs4+ZC8s4/5tXUFxZFmuEH7/3Pn741k00ulwssOxyLIAm2I0I5+hvRCVqYiHJH/EpUvkbMKII5f4ABTdA2bQwlS+K7komLsNANw7RjgIYk5NoSDkhA7tYRrvbx25tH0bZQKD4UiYo6Dl87dqv47//5f8FM9IQOQFs0dskbUJJBFTyW/RF4jv12Ve1Lxu+Pw+YSlfEnLDp+UO2ghMrJ3bp5HuO+3nymjS8ls9J3c+PWSleH8dgKojoae5DiV0BU3fefQfO0SHQ6aBiWcjLokUX88Z6pykNLKVyHsurizh5aR2YrQI6fZEcaUZR41AWEOA4RzBFh+w4FGaqy9D13S6Gj1rottvSNGLYFqx8BlOriyidOwXkLblWWTok8DbIKhNM0TdDzyFUMnA9gksV/WFIX1EUK7OYW2E3YO7Y3PapwWd6nh0rrF46y5L9S72dCGTYtcfbyvIJLC2tSJfeYODKWENLFoIvLnholkigwUaPJ/YHAG7evCnRKH/wn//TE5H5uDYpLfOlJZ90gk3/5uO1Wk0AFa8BmoOyAYGPczvHJSzphP1pwVRaNhqfwAVMwcBhoynxMcMRrW4yKDKVgxULmpL6IxzW9vGd730bm5sPMT0zJYvpSLHx1Td+HyCwEcd6+hIyCotdgDxPGE0eo3W0jwd3P0S/VUPOUlEtFbAyU8bvfPUVzE1OIJdlqD394EzYVgG6yj5RDS7jaAwd5VJBjgf1ujqrAOSvlM8uQOe+Ts1xv/Wtb+EP/uAPMDc3J8c4ZQxfdPJ8UpkvZSPHwW/675dZI3wyM5UAd3byJZq1CL/z9d9KYij5v7/6q7+KeZIkxnRJLEyi1td/7u8UPKWP/6qCKaFwbVv0AYxa4cRAs7LuYICBFSEsmig4I1QCD3mnC6V/hCDsIDZ9bLT2sNNODCDzmRIWKvOYy09j2qoizi5iZMxj4PvYOTjEBx/dwb37Gxh1h8gbGTR3D+F0enC6Pcneot9LRLPHiJqgHE5NnsRMdQpZkw62eelMY0mvGYdoGSqUuSmoM5Po6SragS8xJmYmMWjrtNna7qNUKcOgvb/no93roVSqiD9QAqZ8sV3IaAmYYltrj2XGvIWFcICp1gGWG3s4HwxwwlJQjTywocpVFDGuFDA1QUFq4jLjDT3EDvVaFJ0mK0I5kZhdxMmarbg8X1iTl1Txp4JUhQJ5dnFlgSDHy1JcemCT0XJCOH4s3iot1UXP6wHDNoq+A+/BA+x8cBcls4KhXcKpr30de2YWDwIVjmljqGqwI2Ydqpi1dcxkLJQzBjJ6otHgIM5uytCgXknDkKXUZlvAVCVWBEx17txB0Gnj8c4WPNvC7/z5N7B07ap0x/zg7/4enUYbpWIF0/OLMPIF6OWSAKrDYR/brbokuTvOCPPVSawvr2JxYhIVXcHme++ivf8YOpGKH0rnpsJSrW5g8sQySgtzCC0TfdHzJTV4lmMtW0Fz4CCvmsgNAhGgX/+bv8POh+9iwo4QWQOE1gCT6wu48LWrKK2uYKvVwo/evYl/evsG6h3mICY6KU42ch0TqAShsAxkRNJMMJ9GpwRTKleXITKjPizXRYYZk7olJq1sXqDTPLeVonuzUoZDhkvVYNgZKYscHh3CU+markMNVVQLE7h26Rq+8Ud/Bp0BiQE7wtgTlt6on0qn2k+/kv00r/isYGp8ciUzRXEy/Y1YalpbW5PmjpeCqeMH5X3SAfa4m4+lFAJ9mnXSH47llr3NB7j73rsY1Q7gNxoo/D/svfeTJOeVJOihI1JnZZYWrSVaAI1GQ4MCILmcGdsfdu/PnLE7O7M1u725JQkqECSARmtRLUvL1BkZOs78RUZ3odkAOCBnhxxjmlVXl84M8X3+/PlzVzVwe5Jp2ChCa9ATa5W52QamZ+qYProAe34KUCMM45H4zhkMQQ6DDOVRJO+PAIatp/SqiqD1FXjbQwwYXEsPOFoG2AasRgWYn0IajRBxCl5IwhQKtXRS3fN+NhCEKgyzDMWpo99ysfxwA7pVx9lzl6HXp8ZgKmOnsnYfXzvFCbzfv35aM9dM8a8SwHCyjrEvzJabnZ2XoHS2p4jrJOJRAp0zAXnGXiigIDj/HhZ612/cwMrKE/z0pz+RDfllzNSLrNJBwTK/xjUuZ8h4nZMt4VsO+g5qgF9koA4yKgdBVs6WHGRCDoKpkKyQoWK/G4kVRLffkddH9q1aK8MuGHBHA+y3d/GHz3+Ph48eQDdUuO4QxfIU3iKYUm2xgyEzFaZZfFpIt3Kfk7dAr7WDh3dvYtjZQdFUUSnYmK3b+NE75zDTaMBxykhCDZZRRrFQE1DFlqo/IpjSUK2WM74/jWDamXbQUL87M8Xrm8eSIJoB1R988MFXPKa+6X7/twYdP1uBxpq178pMMV6MxrzP4mSSv6AD+l8rmBJ069gSNDwK6SfFqYYU2zs7eDLaR1uPUB+6mAxDLBkK5ooaYn2EdtTGrx9fx17ioRUGsFUHRycO4czUERxyppA6s0iLCxIv8mhtDb/59A+4duM2gqGPOv2COgP0d1sYdnuyAHCjiaizSSPUjDpOzZ3GVL0p2glNpWhQx87IxW4YoG1pwGQD2uykjKQPqVllwCdjJVih9buyAZcqVagUpkccUWe2UhmWaUtEDn2vCKY4MUjdDsFUj4Cp6mAhGmGytYnZ7ac4MWpjQYlQi0aip0ksE40TJzF98TzQbIqVAsvwUc8DhlywqN1KZYKBNCffKG6mhwnT6PmeNwZRu+h02NZQU+icOnIowKZDr0b5Law4heYmCKCgz+o/HWEQ9aF5PVQjH+69e1i5dhdz9UV0VBuHPvgQG04ZD1LmJFoYqiqsOEYxTdBQUkwaGhqWiaptwTEVaXuEoxECTUWXsWVxit1uH7VUxQRUtG7cxO7160gGPWwz8DiO8P5//SecfvdteEmET3/1a7j9oYAp5h0OwggjnkxO0NgWRpIAk7XQapaNhYlJTFdq0JIY7c4u3F5XJjoVP4ajckMwxVOMppd8Trx2fB5b15NWHHOv2KZs+X2YSYLSMIa+08a9//Ux1m9fRVklMBwgcUaoHZ/C2Q9ex8TxI1jt9fDJ1Zv45Isb6LsEU6mAXAFThi7TWNzA6RdkyQRaJoqmp1BMiw1SeVoKCx4cFSgoFmyavUaZ7QcHJBK2ym0TatGBWmTWGXMjTal02YrguWfWm204KBfrmGnM48rr74BJKaZmP2OfJD9TVrTcEztjpzJw9Zd//DlgKtfGcFNdXV0V120yU8yBI9P4TWAqb+/locfZJpqxUzwXBCp+NIKqxjC0FFurj6XNN9rZQbjfgkldTkDAQGYYEjFCK4SZqSpKJQPNpRlMnT4KWArccASdWTSMBCFlRjsEtts52SvCZRow0WxMBQYZO/kMlVBJTjOwioOQrVdLzTID2S7jEAMBuLhF2tKRdKmdGkZYXSMb38FEcwkXXnsb1UPHD4CpzKQqA1M8z4RSXw+mCFZ5XKj7ISNFIJUDF9O0ZWqKjLiwIXGmr+E1ZDuWMIQZGZe1+/gx1yRO862sPsWPf/zRMzB1UDSet9VeZpmQb7A5k0UNFTPjeD0weoZveTjyy9p8+QRpzmy+CKYOAq8XNTyBZmOoMgkixdbWJgbDnliKpGkI0zZQLNkCpjr9lvhoPXr8UNIo6GVYrc/i3ff+EYlCb0IOHjCxgF5kmdTBHfRl8rvf2sGjezcRDNqoFkyUbB3Nko6fvv8aZiebsMwiwkCBoZVQsKuIIxVJxOlWMkU6Kmw1MiZKpVlnFl9j6dRMfTd7k7y1SuaXnn28v3LA+k16KR7Hb2vz/XtppkSAzn2WPlPjoOO/mM/UXyuY4o1qFQoiQKdmijlhw9EIDx49xO/Xl7ESdDE5GGEhSPDqZB2Xjs5DK6d4MtjA/3ntlwibJbiE856CpcIMXp06jmPWFFRnCubEYWiOjScbm/jl7z7F1Ws34Ls+aoUK9lc2MdijsNkVYbhER/CSptivMIXjM6cETDFIlKagFAzujEbYCXzsUpzbqEKfnYRSryIwOJ6uINUNMej0vb7YJNilkogNOWnYGbii7bHtgmQFZsxUInopikjDkSeO3XG9iKXEw1RrGzNbT3BsuIfZxEc1dOUYwbYxefo05i9eACYzMEUfl2F7CMNTsjHYsc6GizxvMLYYdZN9/SyjSXQmjLfhyscpEU2BzQDcooqorJKBhpLGcEIFTqQhNSzJBVwftTAIeygqASbVBN1bt/DwDzcwU5nHbmJg6YMfYqfawCPDwYiROYw+iEPYZOlCX6b0mqaByUIR1QI3du4rHoZJjF0/RD+Isd9z0dBNTGomOjdvYfvaNWjMDlxfxfLOFl555y2cePtNxLqOQactsRu1ehOFSg3d4QidMBTbBb1aAYoOFJ5btnuGI5RUHTXTgRt4GNlZxEOdppkMnQ5SyaKjhkqzLQw8Dz5bpIqKcOTL6LEaUcvXRzcdQo1DTIQqpmIFnRt30Vt9gIrmIzYHCI0+rPkKTr17ETNnTqGLFHdXNnDnwRPxrKI+S9p4YkdAVkiFo2gCpEwyZWNBZsTNibFENIA1Umh2BMfWBUwZiQ4r5cg4HewZspsKwxdqiUz38ZagFs4hMBYvIkOAlG3RUJaLsYq5qcPw/RS2WUIS8ZzTnJNvIvt4xlTFKsXp3+xD9F1h1ncFU/x7+eg6N0fqObjY0wGdPkQa2+nf0ObL2b8/1kzxtZP1iTEKXChqLIMTO+tP8fDalwKmgv22FAk6NynbkjZ7dzREauiolsjweagvTuPka+egVW2M0kAYgjjwUSBoYnsvGPuYC0gdb6e+hjTUoNC7iU+Qwwj843qKABFieoIxbF3LwnJU3r9BCEX0lyncvounK1u4/2AFey0f9YklXLz0Ls6efwNqY24MppgFmYGp5w1lclNfr4nLxeZ0IycoIpBim4cbKgtDqq6lnUcdpYzoc1OnfvS51QEz4hwnA7gMRr595zZWV5/io49++I1g6mXtn4PgJ2eQyFDx+RHoTU5OCmv2on/VQTbzm5ipl4Gp/Hn4qoUebWEGkdgiDN2eJF0EkSfrJtt8YgEzGuD2nRtY31gTryh6yZXKTbz51o8RS9wQOyGmvOVh2QRT1Dntb69h+fY1xG4XzUoBZeqmCir+6QdXcGhhHgW7jBFHyFMbtlESMMWkDwFTlo5yicCJwykcbtalcDM1Gqp8dzDFjFO2VNlCZ8HCe066IOOpya+7/7+NmXqxBXsQ4OaA+rsJ0MdtvjGYYjH84x/9jbf58lyoZ3Vtrr0Yi5/JoFAbQKDAJYVLNgMeb925g49vX8dTr4dKfx+z8HD5yBTePH8USsXEw84O/sf1a0CjiYiTCm6AqdTE6coEThWrKBemUakuwq7URTx97dZ9fH7tNrZ32gKOdjZ30G114NG9mPQ7Fyvmb1k6KtUlTE2dRb1YgqWqEirJTCU3DNENfbQIemoVaNNTiKtVDC0TvmEithwZZR/1h9IHt52CCJZJ4bojX9xueQEK/cixYbnIs6m6OAzhRSkUo4CmGqIw3MPk7gqWBrs4Z6iY9l2oSQSXETbzs1i4/DrKR48h1C30hiECeriQSWI0wdhXJ+MXCKjoe0LtV+bXwmM+8kayMNItmqyc4RhSAaekPijFQAQ9TiX7S6VAPgrR6rXQ2t+mtAqLtSpWrl3H5//vL3GsMofdMMWJH/wQ7UYTD1kV1CfQl2zDBBonTfwAdhShwoDOQhHNqo2GBdQSaqVibAUuOpGPjW4LNc3AbKEI9+4DbH7+JZL9Flob61jZXkd9YRaVxTnoDATVLFlEyLiYliN+WzGZKTJwHKUetzx5I4XuSDx+TDpbJxEigwu9irLlSF4aXTE0ujlTy0VwHIQyni5tUuapMZYhiGSDdVOqwWKUEhVNAlS2izs7MiiRWh6G6MCYtnH67Vdw6NWTCAsqdoc9sekoWSXoIvYe+xylWZvF4IQX+QGyEmNvJOqlyFiQkWQesmaxLcjvoyBchaka0OiFRnBOWpz6CxoCSpwKPZRiaRdxgpSzadTraWoVQBm+b8Oymogjsqm2tILz2JjMDH3MTPG5SFvor4uZ4rV9sP1ETU8eeHzo0CE4tiOLiWy2Yz+pzBBxHGRHv7hxuK+IjIVCyawRxEiROpHAk9aciQj76yt4dOMaWmsrcBmezVBjcHiUxy6RPEVO2BWrBtygIzq7+aOH0ZybFXBeonB4zBTGVA5T4EhGgw2+hDHXEcyQ2jjSqQk8z4dd5rlSZKiCsVcxxepxKKkOMhQchOi2W9jf3kGr66LdG6HT6okZrmXRi+lVXH7rfVSPUjPlZMMqfBvHBWURNNk2KAzVARuBfCMj2M2ZHzJO1CZxQ+XnRRclxzALHyY7xWMtAFlVn4nR+Sd4/1BozsubU4j3l5exub6KD7/3PhTq9aRVOY7/odZqrBXMIbzYN4i8c5xiy/2D7LGATrZkYwkMpplve3cfxw8dxsLMDExeB8IGcjIns6uRiCTpRz43Mn0xLSkPw6a1wzP2UsKkNUmcaA9TrG5uosP0ARp2hpzbTGjtJXpDpjncv38bm+srYtjMc+6YBXzw9ofiQ0i9lGI6VAIz4Vimk8ly+Z6LbmsLd258jn5rE9MTRZQdA9PlIv7x/fdx6ugxGPTLC6n706EqppCcjMUSBso0UGaEmGDmRIgCss1cJ7Jz9dXHt4GhHFjSMPWzzz4TVoqTm3K+x4MG31RI/e/QTOX2FXwtwkSJxouTo9xnx5qp5D8BmGJVzCp3HOKeRVSMx3Pzvj11UtwEWDFJtZmmuHnrJn5+7Tq2eBMOVtHUunj1+AReO3cIcdHG8n4Hv7i3hqjYQKIVoY981H0PRywVp0sWJp1J1O0pVOvT0KwSdvYGuPtwDWtbbYnHun3nnvjDdLsdYUeQhkLpO5aO4uQplGcuwNE0YdiNlJst+8accAL0WgVKtYaoVkPHtLADBQPDQlwqcwgVbmuEkefBdhxJASc4pDs6Kzn6yoj/FPVREad5iPAp1IyQeAr0pISiHkGJOphorWF+uIf3igUcGrlwEGO3s4udooWZK5cxc/EyItPBcMBQe7rhBrIJ8hiSdaH/Cdt+rNCYZ8V+OtcQ3ogj15XvE/dpPiebo7o0UGbaPTfmGEnKXKcQJtt1HNtnmvvuLgqKhpmJBm5/8SV+/X//T5xwmuiEMV758YfoN+q4y8p7ahoD24HrkdUgi6IKOGN7rKixgi9izgBOO4AfATtpgHbi4kl7E0VFwUypDO/eY2z87guEG9vwd3bRH3TgVItSoVslTrUUheWj3QMBquMUUClVYJmWBIJKFczx7DAb6fYFHPFijGFZtI+wZdOl7oUeLaLd4PVK8MGflw2VPi3MWIwxGrnoc2pu0M7OWwoUaT6aJuh1d5GkHmBHGCY92DMWzr59BieunEBaSTFIhyQ3YUfat7qJH6y8BdhI/0kVTZdI1ccbGN9nTblM5UaTSk6T8k1uMn5Vhg64UdLClDsUw0knkKSTAOpIlYqcn2zTIh2VlTRSBI0tsvNoku/KPn3Tz/05zFRexeZTPXRnpnaKC/50c1KOzB9VtePNUab2OOwiLe/xlKs4iUvAGjgNBMoHODUXjNBZX8WjW9ew+egBYreHGjPXQh+mro1/nhYNIyiFGO3RPiy7gEKhglKlDi9IxP+pXKtjfmlRgqbDxBNTUC90EUaeFC+VNEFdU6GqBkZ+iCKTAVo9lMoT6A1GcL0AQ3cE3yOrlb22TqctPmqh6qDUnEe9VJGCgTYoc7MLuHjlCuxDhzMgQd8haeCLMYcwlnk6MgFAbkXA383/s9iiQSMZCT4IovIoF95P/B5uqBmoyprDL/N2yllEMaZkcRLHkre3s76G9995M2PMSOvI+CoEJMVGFugsRs7jYRUzSsUXUKoHFiSmJvoxhg8LYOME5H4LG09XEPUGWJqcwcLsrLD52QumXmwMpligfNOFmYPMF97zh9iZpapibW8P+56Pfppin1Y+vI4E9SkYDjt4+ngZW+tPkQQjqEko7PMHl9+GZZXEC8wq1zFKCBwNKIaFbq+DAe003DZu3/gcu1uPMdusoFzQMV9r4L9c+R7OnjgjTJakZqRZ/mTEYSOfRrCp5MmWCw4cBtrT1zClhINDXZm84yBgzoFSft6+7nDwOuN99eWXXwqQojWCTOGP759vavX9ezFTOSN50Fg1HxhgtBsvE+4JJAFkCCtJ8KO/dQE6Wwa8afML90UwJZSzRrfhSKbQaClAZMlpj5/fvI59CqHdTTTQxfmlCi6eXkTkmLi3s4/fPtpC4NQRE0z5Acr+CPNagmOOgRl7Ag1zAqVKE6VKA2FqYr/N6s1HECn4/Isvsbe3j73dHfR7bQT+QJA8N9jmxGFM1I/KJkk5dxr4CL0RVEODXa7g8PkLQL2Onl3AWhDh8cgH+a6kXIFqFtFjoO/Ik/BLu1CUqBkGWGo6e+oFKcLoKUIjT5naocFk6CEapnCUEkpmDDVqY2J/HbODXbzr2FhyB3CSAJs7G1hVIzTOn8fipSswK5OIQxo4xQKmKIbkxcRKnYCKAI5ZWfRiyaltLpIiUB9P+mXJExzRTcStOUwjeU9hrPCFFEszf4ol0MiTjLGyZWP51h1c/fWnmC820FdVXPjJRxg2J3DXc5E2p+CXKugNPLnpi9SGcQMLIxhpgoJpYtLQca5RkCq0w7fYxZPdVRSSBNO2A//OY2z+7gukmztQu305XrVGFbGpSPuWmw5f66A/ENfren0CU9PTAqZYqQVBJK+TVT51TxSp+j7T2wPMzU8KHV4i+2iaIi7neivp7mEIx7LFq0s2ZLEwyDYWmoq2ex2J71CTBA7ZPiTodvaQJJ649Q/THqxJA2ffOYNTb56COqHDU1xoNOT0KTT/+sk4Kc5zcXSetDa2SiBvn4GpMVAaR4ZkgInAQNDwGEzJlpgBL2nRcVaRm1UNSUwwNfUSMMVNitsX4dPfBpjKC4I8hJWtnkuXLknga94ufS4m/qpxJzMys+mwzN8m22zY8mewdAI1DCSDTws9dLfW8fjWDWw8fiDRMiXbgkvROY+qpkq7jwyVpgXY72xmbItmQrOKaHUHGPmR6EKb01PimJ2w8KHoXCOIEYUHTBrcSihtQZiKVDWwub0Pp1TDXqsrAIvPi8+R9g+59QrBiV2uYenEKRxZWMKw28fD+49QLlfx2ptvoUAwRbsAAVPZRvwVMEWAQKG9pmXWKWOgdlDcffz4cfEW4npycEI435C/DkzlzIdopixL7kcea56nzY1VvP3mGzA0A4pqjKNwWMwpYIs71xJlV3JmD6JzclHAFNlaShAIqNjQznAhWedhp4end5ehRTGmGk0ssC1V5jQj3ehZMGRDNt/2kD0r37vy92OSy42A7a6Lfc9Di9Yc/R76SSzh1nSpHw66WH36EFtrTxD6QyiRDytVcOnUeRScCsxiGdXmHEKFRAIBlT4GUz34ow7u3Pwcu5uPMTNZQcnRBEx9eOldnD/1Spazp2qIx2CKoIHrHdk3y9BRKRQETLF3z/tYJ5AaX+vfFUxRfM43AuqJiYlnoIznN7eweNnx/PfSTPHv5lOGB41VxchX9jWypVmU0X8qMEVAlT9yMCVFEQtu3hDCloQyacYFiXqeL65exc9vfom2oaDs7WIi6eLMbAkXTswjMk3c397F52v7GJkVxAwWjhMUfBeTiLBka1h06pikOaJRgFOqy5TLyAf6g1DGh5lj1251sLmxjq3NdfQ6+9K6IUU6U51G3aoj9DzRj6RRBM91RRNVmJjA+Xc/ABqT6FhFPHY93O8NsUtfi1IZKJTQDSL0aShq23AKZXhhCNfzoXJyS6d1AUOQY2GjTEOTvjbp3XAQoqxXBEylwT4qO0/QbG3gTV3H4qAH0x9ge2cdT6IRrENLaJ46C6vUhM6UQYIyg9N8/N0pfM/L2ni6Lk7nuRCPU2QZdZ07yIbid6WIoV4smXAEVVwUCMxUXZVWUez7YuxInUjKEVxO27Xa4irfrE9iaBo4/6Mfwp9qYpnAsFpHUqljFMTwCSAYGB0TLCooMYS56IhXzwyBkSWRdeiGI6zsrKIUxZjUTYT3nmD706tQNnZhD0bScmk06zIaTt0IvckIvDvttgDWyeYkZmZn5eaWFl3EKAHmp/nStqPwlcckCHycPHUUtm0Kc5fKWHKIkTtCv9vFcDCUBYieLc1GU/zB+HUx3mt3xMCT02Ks+oq2JVYPrdYOgnAIOAlcDKDXFZx68yROXTkFNHSEyggqxcNh8rU2A8IyscpmuXngkWGnLMZWvuUZmMpaNtnHOZh6zkxln8+qcSgvAVPKBFIcZKYyl/pcfP7Xzkzlzsc540HfI76dpqZwZvaZx1oeJZO3/HLTztwqRPbV8UgfgQoBB1sEehzBIquXRAj2d/H03m2sPXoAb9BFvVqG5w4FgDjFAirVqgi641EX22uPKf+F7hQxNb8kuhhqJnc4WUqn+8CD7w6QhCNGsLNfJ3FJahjBURiUbsGwCvDiFJ3BCPXJGXT6rqwlhWIJtYkJ8VViDh4LJYPxSRENh4GCYWFvcxfrq+uYmpzB+ctvwJ6eltxJgvEMTJHRPMBMyUBrFs1DponXDZkIce32fbBtyk2UQIrFBsEQgVHuQJ//zMuYqRyk5mCKv48P/u61jVVcfvN1yZZjiz3LFVQk69SnrpPiD40ssQI6qjkJY5XY0+akWjYxQH8/gilOvXI9kGHCOMao3cP26jq6+23UGxNYOHoYhWoFQdZDh5Fmx+AbHy8CqfFsAJNVyJq1Rwk6YSDh8+vtNvpJJFYmzE8cDrvYWHsizJQ36CANWdaewQAAIABJREFUPWHnzx85JdN4hXINU/OHEWscvlIQ0wpm0Ifr9jFy27h1/Q/YWn+AyYkiHFPFbKWGjy69h4tnz8NglqFqZMwU13EOh3qeXO9kpirFMZhijJGcU8oKssLhu4ApFqGclM0tKPLpy5xBzyOA/q1g6qCG7WXs1p/qgP4imGKBTWb5PyUzlYMpqbrHlGzeiRBBNH2SOB0jlDkjByJ88eVV/Ou1z9AyYkxEPdSjHk5NFnDx+BIUy8Ly1h6+WNvFQCsgsSqw2JKLfFTTEPO2hnmjgHpAXK7Btsuw7SqSxIDnc+qBrv86hv0htjc3sb2xgWGvC9NQUSuXUGYVRyZjMJSbli0fivs4sacUyjj33vegTc7CrdSxFqV40HexFYTwLQcJc958+sa4MEn1l6vigzVkHhcrClZFhiHMFBkSxzLh2CZGwyH8voeaWUHZSZAELRQ2HqK2s4o3VGCx34U2aKPb3sVG7CKsVZBW2KZxYMKGbZkwncwojxuCxGJkWmZZJNmqyib8MndgaqX44OIIP4ApFx+9fFMJYNUtE3bBhmmbKBUKSOi2zA0iSdHfbyOmpoPO7Yzx0TR0NQWnPngPyew0nsR0incQMzsQhmR00YKCGXBVx0GzRk2bw0EnaIEPjZlVWiRTTzudHUwoKqYoyr/3GDuffgl1cxdF10fR0DA5OQGfwcys5GkGmCSyCBEs1Wp1saOQGAvqkAxTLCroA8T2HifaCFjoVjw51RDNFNt3FK0yZmc4GKDb7gjTRXaKhoBMX19cWJSPmXvI66A7GGVMUAI4FsOwQ6xvrqLbb0MpJAg0D2o1xcnLJwRQKRMGQriMbZQb4Os8m6jjECPV8bh+vjhliyArdZ6dXNsijaoDYIqreMZKZW+iAHre5tO4iY2ZKbb5Eo7KHwRT3Fr+dsBUro/IQ5J57ZI5JOPBuAsyU9QiCrnA4mEs6s+OLe8HvtbsCAuokpyn7BORfD8tohIYCqFHgrTfxcryPaw+eiDDGUsL8/Lt1CE6pSLsYhG9wQDrt29g59EDVCen4dQmMHXoMEqNSdiVKoI0ldgV3x2i39qD3+sgcYdwuy3sb64j8gJxM3f9EH6Ugt6b1E0tHj0hGptaYxLFSgX1CTLuZZl8zsTLChK/h42tJ1h7vCLeazQOPnz4GC5cvowiDTWLhYzNyNlMvu68zcdBwySLbeHa0G63ZWovF5tzOi5npLheSED6uGWXM4Nfx0zlLUD+Lv6MTPqNBwZWt9bw6pVL4rVHtpbTV7xGOYg08Hxs7u9AMVSRBNQJWKnv5PfQVoIognFfFAfpqmQV+hIQTDNTTdaq1s4+7t+7h26vh8mFOSwePwq7XBZWima13yYD/CozlV0T1CVSJsJG6yAkCw3suSOs7u9hwBQCUb/FGLl9bG+tCpgadPcFOBeg4/yR0zI0wnD3uaVjgFGQNTRWNAwJpEZDuMMWbl7/PTZWH6Be5aBOiulSFd+/+BZeP/+aSEfIXJKZEg5Z4tKyiWObzBQ7EaYu1yl3QN4HOaP9XcAUxec///nPhZm8fPmySEbkvhrfUy/+zoOg6t9TM5WvAX+kmWInISLb/J+wzSfszriqzt1rDoIqgii297hjkGmgiPHm7Vv4H5//Glupi2YyQs3v4cREEa+fPCI5aY+39vCHJ5voUoBnlaVSslKO4YeYLRpYNCw0fLIwnHBzoGkOopBCQAq2dCixIpN9nb197G/vImAAsGWiIEwDs446GA1dWXQ13uyaAQ8a3FTF8dffhDEzj7g5jY5pY9WPsOUHMuVBTcJw5KPbd2E4RRQrNfiJInEsjA5wiiURpZMdoQaH8QsUsbr9PobtAap2BbUSJ6r6KG4/QW13DW9qKg4Peoj2thD7ffQtICjYEu5MgFjSijIxEimBHDuCBC5cOm0SyPRR+2HZsmGwemE7lX30DEyFIGWnuRTFZsG2nKg0CzYKpSKsgi2bDau9slMUANXe3pVWgkPbB13H6miA9cDDoUuvwTq8hF1DRUdR4NsMfLbgjUKEA1ecjGpcFItFqY9TGQ2PxEuHTtGJQq+xAaZ0E40UGNy4h61Pv4C23ULVj1C2DMxONTI9lxpDN9n2ov6MSym9Xji9p0muo2ijFBWjIJDpUAKpiYkGisWS/Lw8uImwimHrgX5SfoBBvz8Wc0YSx8OpoOrUFIJeH3u7uwjjFK1OH4oicnFJa+fPsspudfcBO4Y/BlNnr5zGuXfOQpu0kCguqFiW6aevqYl5nJ+NCh9QdBA2SWsYBIlZOyrTQ2XVfNaqes5IJeM2Yg6muGswjin7JfVMMyVgimC8yuU2C+n+IzCV/Z2MJ/vWOv7b6vyXfv3P0Uzlmz/f521r2iMwq+/cmbOoj4Nwn2nQxoVFxsrGsthyZToIprKWn0AsaNyM4lAMU0N3gKcP7uPpw2VMNickaJfMM01zpYUGYGVtDU8/+wzdx49RnZ6BWa1j9vgJzBw9CnNyMhN/85onteGNsok+ttVa+9h+tCzC6UqpjJ12B+vbu0hNG0dPv4LDJ08LqFILRcC0AINFGVEfwQPdzink9DHaW8Xy7bt4svwY7b0Wpqdn8fo772Dy1KnsOZJh/howxU8T6ORRLTxmBFG52Jwf5wxErk3JNTM5+yRXyQvsR942JOgis8HChT9Hv6rV7Q2cf+MibNUSrWcsrK0q5s2d/gC3H9yD5ViYn5nC/OQkqoaZhUT3BjIUIpOxDHIv8jxoYnKbt51ovMq4Jhr2Pnr6BP3AQ2NuBtOHFlExirC43fwJMxXZ1Oe49c5DnioYBjGGYSxWLKGuo+OHWN3bFUPlIGU7N4TnD7C3y0J9Bd3WDqJghJJm4sLh01zyYBcqWDh8XPS8BFP0hRuOBvC84ZiZ+gwbaw9RrxVg6omAqSvHL+DKa5dRKlegU6MrYIr1mSoB9pLBZ4yZKYszwsmYmSKYylip7wKmCIiYQ0iG8sKFC8/kIvm5/XPafPnzOWhBcbDw4bF/2TTfi22+/OOs9UcMkflM/ads870MTMlmHkWiN8g8T7JJPp6cBw8f4v/65P/DY29PWnclt49jlQLeOHVChJlPt/dxfW0brUiFbxTEXoEyWhsRJks2jhYszEilQvDEiy3CsOci9hnrYEm7JfYiDDp99NtdKHEi4ICTT54ew7ezyBe2fDjKS0Fpysm5IEaJVe/kNMzZOcTVOrqGgX2KNSnEDFOkbohObwjdKsCpkElR0R0FiBRdwJVBQ0tvJBs3wVSlVMJw0Ednv4eiWUGjzgDiESr7G6i3NvGWoeOoO4Da3YMe+whKOtJSxoLpiomKWoRuMpF8JEBBOAuOxIvo8HkFkVPjsi2S6eCFF0ZQvADq0MvaXazKNdoD0KDSkUnLHJQVZDG3gU5PdAkEWN04wmYc4lGnjfkL5zB1/iyS5gT6DGuVqTJdQlfZ4iOYsuh/JNE2kbQVuVhRAM88OM2g3svDhKbDZrX3yWd4+snvoe/TJDRG2dQxNz0pq6Cms5Xnyv95/TiFoiwq1KZ5YSBt1qFH0W6mXyuWyzh0+LCMzrPdOhi6chBEu8bzJnrjUHxUCI7YPmFYdIn2FmmKbqeD3d09qXJbXYbfZFaH1KWwzbK7v4u+20diMsx5AL2m4PxbZ/Ha++fhzHB0wOUkQ9Zg+RPcxA9WfZkAnTCKgOj5BFXW1MjYp1x0/hxUZa3BTKSeQDFYS+eaqcZYMzXxEjCVAc1ssi97rn/C0/1OQEogy9hMNgeRz7VLf7zwv/hH8gU0F0vzPDIEt91q4bWLr6IxMfF8I3xhU2TrL58GfA6mxhOCkrnOickYKb3vaKo5GgmQerR8H+VyCRcvXZJrSoTdhoFREOLe8jLa9+7BW9uAWmTLv4jFV87i0NmzsOsTEklE7SItp6iPElDF92uruPvFF2jtbuPEkaMCpu48fITK5DSufPB91OYXgNpExkLlmJbAUHReZGjITvlA0MZwaw/3b93Fvdv3UCyW8cY772Lm7Bm6i8rPs/2YcZYHmCmuu5H/zACTwJQbJ0fgczYpN3/mAc1F5LnL+DeBqdzwMZsc1gRMEVRRj7W6tY6zr50XY2QlSpCG7CNoUgDtdTq4vXwPxXIRhxYXMNdsih1Ff3sH+6vrGLZ70hosTlTRmJ9FcaopIedStvN+8EIJn+djOOzj4dpT9CMfE3MzmJucQZEF9beAqa8CqYyZihRmYSZo9Yfojnyklo1+FGdgivoc5kckEfxggA6HhbbW0NrdEjBV1i28snQKEX3tihUcPn4aul1EwK4A10vPhee7GLkd3LzxOdZWH6BW4WRegslCGa8eOo23Ll9BtUbZiv2MmeI9zlYctZ05mCrYHKZhaU+8r0sr8LuCKcob6ONF3Rxd5vnIZSPfNtH3d83UGMF+3WTGv2XlFM+alzBT+XSfH/hCW0q1mCYy9UYWYeXpU/zzr/8f3O+to0m/HEZ4lEp44+QpVMp1rO+0sLzTxm6QwNNtGIWCLCx6Gos3x6KtopkMs/gW+gN1B+jud5EGCUpWEfsbOyIPiUbZyHvRtFFmHEyqSGtxUCWyV9FptdHvDUEgYTolDChEDkMY9TpKc3NwZqYQl4pwVaAXhzLe7IxitDoDqHRPrzQk3LLthgiYRW86UE0LrusJmCoWHUxUKwIM9vd60LUKms0CTDNAub2FWmcbb5kmjoxcNMnGJD6GeiS5hXTr1iIVdkhncw1qiXAyFTCQVw2k58naSYtLFuNMIMK2HZkYqRijFDanacJY2oGMrUlUAjJDHOlpq0AGi7YLZOnikSfBzJyi2xkM0NFULO/tYuH8Kzj17puoHjsijFVAMDc+/9xAONVJPyMu5FzneM4D+hsZkHFjWvCQJC+Qpm21cPNnv8C933wCtdOFE0Rw6KTenBBdGKlrxvZwQ2FsT60+IVMt9NQiHKDQdOQH6A76aPd6sAsFHD16DLPzc+LYvN/uZEbUbM8yBzIMMRgMsM9w2TCSqSWyUgQU/Dw3broYb25tYegOhUENwhiFQkn8u/Y7LQwpNHVSeKkLswZcfOcsXn//PCrTDnxO82kxbPqAfR06GWe9ZUDq+V0m96GEDgeSnfdsmk+eHc8pl8yxPkqiGDOH+4wpGGumNC8798JMNQ60+WrPmSkRqv/tgCle49xEKMaWrMMkM4Pkhn3m1CnRuuWPFzUZeYtA2K1xmy9rh2eMFTVz4gbGe52YMgrw9NEjLN+/K8Mdl9+8gnK9Ac22xaaD4vK7HPf/8hrSvRYaC4sIDBPW1CSaRw6jsbAkehqaKzqaIpmU0rLyfURPnuDab3+LtUfLOM9MyOEIN+8vY+7YcfzgH/4RWqUGiE1CNm07lhZl18gYVOnJECD7GCZYuXkHVz+7ilKxjNeuvImJhQUxspVp6ZeBqTTF5u6WmJ6yjcfrntc/gRSPZe7XlOkNg2w94f0t+q/s469r8/Fn+LXcYJW/j2sS43+Yh3r6lbPS2uRazDeDk4xBiN1WC3ce3pd25uLCPBqVMsJuDyv37uPRrTvY39wWQ2WyTUfOnpIWnlOrZLFZZAt5TxCsCiOnSFbe/ZXHSCwNS7OLWGjMfCcwReuVUQps7XfQpgyEbdk4lcm+XuDLMA27LGHkotvdw+72mjBUoYApB+fGYIpTnsdPnYVhF8XPjrYuvj8SMOW6HVy79hlWnt5HqcjsvRhNp4TXjpzGO2+8JWsdrWDITGUiyjGYCiPYpolqsYC/JJj62c9+JkXAq6++Kucy18zlTOTL9E75ffe/s813cJrvW9t8//Iv/5IejI/hCzv4cR4xk6PFvOrL42ZycPSigedBejb/noPv/y3g6cXvJZB6VgHkeqn8m+hfFwRoNJuyofH/AgaSRFLg/+fVX+KpuwPHG8FyR1gqVnDh8HEszC2J4+9Ke4DHex082WvJAsS1hRdRtVzCrB2jqQ6z1lUYSXgpbz6F1CwNHA0HXs/FoNUTQMVNruQUxQNoUwc2C2SMKuKEvL2xCXdAp+2aAL/t9h6mluZRnZnEMA3hKhHMcgFGuYBioqKWakgZuhwraLkR9voBOl6CUaIJS6UZtoyqErhk03wqQopSQx263YRd0FCqaEjXH0LfWMGrqoLjUYQpEyjR6LJkwFcTtHsDRAMfU2YFtUYdsZ0ttmzhccESt/NxuChBBxc9it9pdEn9FL1gxIMnCGHGgGVxhFgR7xZFjEo0+Jz8owDf9zHo9cVqgJvP/t4+As9HaaKBbhRjazhA7dAiXnnvHTRPHIVi21AtWypN0u0iGmVbgiyJLHgZCBh5oQjeY35eIxCMEPa78DotfPnLX+HJjeuIuz3oQSCxCvVaBY7NtgAQuaGYTFJ3R7DIKRcRpTOeIc5alnSiJ9tZKJWzST8acg5HGAxGwk5xQ6ZAkwCKmyQXf3KkPM/UTFEvR8BPsCWu8Qk9uvrSOk24clJPFyXw40A8ZmKNYdkBKtMm3nj/PF5/9xVohQiKySmmAKaYYr68ZfbHxcsBUKVQL0VA9CIzJVMc401VuJ7sbWyNkC22PLZelk4f15GmzTEz1UCKGlIls1zIpv4yk4R/CzP1TZqJb1po/1xmKrdE4LVOUMUH/3/16lUUHQdLC1m0SPZ5U4YIuKlzY8hcusWNS66BrGWY3TcEqDzvdCqPRq4MGLA99/jBMm7fuiVF38KhQ5hdXEKs6fDoZ5OmEn7bf/wEyX4biW2jeeiQ6JVGmgafMWAMOlcUNMl4qirmigxSTzF48BC//dd/RXv9Cd65dB5dz8ONe8tYOnMG73z4EZTpWdk0Aw5/8J4et+jZksxsPBSoKVvmrmg9H968g9/95hMBU9/76CPUjhyRaWGTGZNglBGFyYBF3WQM7O/t4vbyXTk29JEiI8UHgRL1MVkbOUP3L77P9478awfPd/7/vLV3sKVDAfpg0Mfp0ydQtEuIhz78oY+CVZTWKdnf//XLj1Fp1LG0uIAkCLDyYBlbj58iHriw6bGWAJ3REFrRxuzhJRw+dQxLi4uokpEUHQmFb+JALLfE5vYGbj++j5Hr47Vzr2Ki3oBN3WWctQf5kCJ0HCuUvyZeG2wLC5Ovaoh0A7udrjCN7A6Eqo6dThcD35dYNK4FRIYEUw+Xb8l728rMdk/Pn8BUYwa1iYbYZkQJRF/Lgoz2GMz6a7e3cfvONdy9e106us1GDUaY4NLR03jn8ltYWFqCqlGSr8rSShaV+6c7HKJgWWhUqzB1Fda46GTRy9eUGalm+ysfeQGSt0bz13vQv43njHl8lUoF58+fl0m+Z23z8fWQt38Papj4Od5LZPpzJjO/33NA9rIC58XrJ/9bB1t9+WvI7/98EOUgmDooQJfX86I1wt8imMoW5a8+DrKrbJHwO7q9rrAN9Gbii79x8wb+19VfYc3bhT70oA09TKgWjs0s4OjhE5iYnMNGZ4AHm7tYXt+UGBJuoMy5KxaKmCpEmCoEKFBIrWtwNB1l+i2xrSATaSH6e220tvbgDz1YOt1kOfSvYktVsFWwMFFleLItuqruXgu2QQ+PgvS2J2cbmFmYgVHQEKp021Og2TocVUGJ2AEGQtVCbJQRWxXEZhmRVsTAp7FbFjpJkMJJOYKpiGag3RBrOy5iNUSq+QjWHgGbKzgVJ1j0PFTSCAUyOiUDdEPoUjtAMGWUMTHVQHV+Uhy/JeyYo7CqqG3kBJCtYruOI/20CiBA4NfYahOwiUxnlY3dZnYVnIQj09Pr92Sz6oswm9NeikzQkdmq1CagaJawdVazjpkTx1Am7V6rydSRRZFoGAv7FwkTloEnkfVQKKo7Ath8mt6FvlDdg25L3M17u9vwel24/P/eLqLAz+wMSkVonGRxYxkJzWJZDJlyIZuWqhSxZpmEtHigCJ0O8OVKRcBjp9ODYWRsG4+NtDEJulhZphxQyICTOU6z583P75EKO6a/Dn2raPmgyAg831MrEatsp0VQrBilCQWX3zkrb0aBuXgR0tiHmdCY808DU9nCMgZUAqK4KGbHP2vUZFXpM/D0DEB9FUyJzsrIni/SOpK4iRTTAChAJ5jKFuas6jkIpsbu8d8il/qPAlP5NBmZqXyxJSD+1S9/iWqlilfOnEG5XJGNMPdQIoiSczlekniP5JoPMlJs+1IPx++huIVTrHaWGosH9+7ixvUv5SeZw2k4DgZ+AJdmicWiHDmVLeB+X8CT02zCnpxCaJrSCuKgOk0VORVbM01cOnUSU46DzeVl/O5nP4O/t4EPLl/AXq+PG8vLOHLuPN756EdiTEwRPUFbBqYorM+y+bJblaP+LFZ8YODi3s3b+ORXv0HBLuCDjz7CzPFjkpSQKClGbGkzgJzHgBEkwxE2draw32uLcJ/u4dw48402B/jfFUzlLdiDhULuW+T2ezh1/JgEyQulI6Pe7MtFkqf6qz/8XmwSDOZOui56e3sIBkOZeGS0k8Vw8iiEmwQIlQR2uYAjh5Zw8tgxHJqdg1YoCKBiHJVaLpD2wsrGKm7eviMRYa+cOyevl69NmEiN097uOBpnPLwwBh+Zxk4a7XCTBO2Bi57rQbUdRGoGrnojD0OyS6EnTHK3t4dHD+9iOGjDcUyUdAevLJ3F/OwCitTAaQZ8JlQMBtKCtQu014iw39rGnTvXcff+jcyup+QISL587Cy+9+77OHT4iNjCMN+PazTfWOxxoq9gWpioVWHpCkwtY/AJpmiNQFIlf/A15/dtDp4y0Ji1vw8CKubxEWAz9zIH17lpa65bzEH1QaDF38/78e9g6kCr789hpkTCegA9vdimzr2PSAcy2JOj6kSaHHH+bPkqtrw9KG4AZRQBgwhGpKLRmMb03BISq4BHG9t4sLaJVm9Ag2sJfrVNB7VCiMlKhGrRgWPQSjORKIcCxdkcjeX0z84e9rd2RTvFqA0CKrb5eqaJUb2GRnUClUIJbruLjScr8AcDiUFBEogw8NCROczNN6GZ3LAHIqDW6eSICAHz4el2XZ2BUZ1B6tQRakWMYk20UyRqqNGh8FKlHiYMsLk7xLXbq+iHA4xSF8n+JrTWDuZdD41eHxWNWksNqNqITYZnekjdAA2lgMpEDdWFKZkuym8aVtCssIWSD+lrk+lQuKF4BAOS3UfH2MxVNSQrRGqc1S7N+JIYQ9fFYDiUKnU4HAjQ4I3EioP/b1QbmGnMwalUUJhswKpXkBZtWI6DQrEIW8sqSGGl+PfoQi2tioxRoRv98/wk/v1AABWnWujIScPJdmsXy8v3sLOzLZtRkS3dGCjppWw6jqGzYkNREDd0AidW8Wz7EVARrHHXIeAiw9ZpdaVtmy0AmQ5FvLfGr53TgARWWQXEAQRDFhHq0Ah6VTWQ8GQeNkYEpaqGgEaMNHe1Ymh2DKcU4rU3juPK22fglOisT+DnwwjJIrwcnWTu22MA8wxI5ewUg5G/CqYyoJyDqbFu6pkmawy25FXS/dkTwJQmdaQJwdRMBqaUGqBYMmb9cjBFzdQ3i0v+o8DUQWYqr7Z5bd+8eVPcwU8cP46J+oRMc3KXztIHsok1mXjldcgRfHqLMedO17KRf06W8ZplKHEUoUgtThTh7s3r+PwPfxA7FTJRumXDi2IM/QBOuYxStYoGhzeiED22j/l3iiUktoNhnKA/ylpcwWCAmXoV//WjD3Fosontp0/w+48/hre9ivcunMH63h5uPniAU5dexzs//gnUiQlpfcXc7anlYvuc1y7BlEimWAKSqg2QEEzduI3f/PLXsAwL3/vwQyydOiHRSn5EqQHjg2zRiI56A3R2Wui5fVjlgkTEEJjymOTict4XeWDxd2GmeMzzNeMge0XPIq/fx5H5eXH0FxtzTmhECjxOR7e7+OTLq+h4LtwwEKuThAy6oqJkcFZPEdG1wrgUNZVJYOq+6LE022zi6NwcTh06hMmZaVlHhF5kflUcYGVzC8uPnwpbubC4KCL7zLGdovbMgeqgXuo5ExILmBqlGZhiZwAMSOcEN6e/mYMa+fACDsD42N3dxN1719Fu78KyNBQ0G+ePXsTJ46fE4oLrLrVMXHfYkbEddgYStDt7uHP3Bm7duS6Zf4WiLXFYrx05hY8++CEWFpdkEIaFHNc+Pm/x03NHsHQdjTGYojaVmlxqqchm8hrPCsPMaJUFMllDrr/URfGc8OvUlVIryqlOWmRwKOHixYuYmpqS64JgO88+zO+7g50s3l/5vcn78e9g6i8Ipl5mNZtvJ7wIeANLtTfe7IiyO90uHm49QitoI/USaJEGt+1ia3UXIy9CqToBu1qX3vVWqwuPohumnCkMDnZQsj1MlEPUy4wdSaEEQ+hxgCIDY9nO8Dz091sYdQfic1K0izA0C0qiQG9UUD0yh0qxDIc5c50+lm/dw+bTFWG3dDJEtoajR+Zw5uxRGCUNfr+FkMGoZopYDRAoFgLVhq9X4KklDFHAMLXl82z1sSIJiP5IQbLNwHw9N8bm9hA7g33sjdrQRj04gYtm30W524fqe7CZAl6nHURWlTBTrpqYsMnYzDRhOfazxY+LgGimaCgoLbZskozTb5k5ZTYOTeE2yzIe8x4F2GkC0ySLpQqTlBvtjTxqheiNZQiY4CIwXZvEuWOvyEaiFCz4SoLIyEwFpa0YUpQfSQyETOywjUvXaQqk6OkTJkjlaxkukI4KjUPjEAHHtcF2ZgePnjwSa4JyqSQtnMgPUS6UpcrWdVP+Hv1+2Kok+OEiRZaJYIrHmfiFbB1NO2mBwA1FRM8U38pkZfZ6CCTFEZvHRWj/7HPUjYmpIY1WwaiZkQxiaaTO+XujAEESQDNCqCaDpft49dJhvPX2aZTKCSybYMqDHtOf6uUZWVyQxBoh23WyFuz4jf0YVeVYOc/jmHF85ob+3BZBjuBBhkqmffhER3Ke04Q0PavxGShK4wCYohfNC8yUPE9al4zFOV9TVf1Hgal8k+N55PUsDAOHCwYD3L19G7UytXQ12SikZUVtztgyhPcF2asCpxIBAAAgAElEQVRCsSD3AK8LXns8zwz4IaDitClDscsME48i3PnyKn7/u0+wvroqAyScqGJUVGcwFJuCan0CM5UibF6zQxf7gyE8ct1OEZGmCyBisWOoChZnpvDf/+kfcHh+BsPWHj755cfYu38HV06fwOPNTdx+9Ajn3nob7/+Xn0Kv1dEju2BZAqaYOyidqzGY4qaZ9b0DxIORTPT95uNfSSFFMHXk7BmkhipASjFNYbn67Q72NrYQewGsUgET05PS1s43wlxczuNGxvq7MlM8H7leKmcPeQ4oQB/1ujg0MwONoknGL7gx9ve6WNtpYac3wN3VFfSpTRRDYTJxmdc/ARWBMH+fG3mS2KBILzaBntAbDKioKiaLRRxfXMCJo0dQmahk4l2un6qO7f0uVtfX5bnRS46eXSyYMjCdfMXrLfcpE4CgSAws9jo9bO/ui2UFtbTUoqWUGRDYUUTuDbCxuYIbN7/Azu4GTEOBrdl49eTrOHvmnKQ10P9OWmTjKXbDpA+hioHbxa3b1/HFl5+JO361Xhaz0jMzh/CTH3yE2fl5DFlIQ4MhU9qctk4yfzwFaNRqMJnQoKQo2HbGwjJjNDdppq3DYCDngJOvtVpNzjs/5vOhBQIBE79GIEVrBOrocgBGoMU3itF5zPJrIy9U8mES7ht/B1N/QQG6nMgXCttnFPt4cWaFkPmQGMLWkJYkSn64/gBtr41wRO8QG94wxfraLvbbAxFyJ1w4vUDiGhRQR8PZcwO66qBo+6iXQ9RKNkzqTbwejIRaqRQFLUF/bxd+ry8VWrlQQoGBt0Iza5hcrOHka4eE4VISFcEgwPKtZdy/cUcm0ujgrSsxDi1O4+KFk9AbJWDUBfwBKD6KtFBA0zDW0AoMdGMbI7WMwKjAV2yMIuofZLxCRleZoUZApSkW4kDHnZVl3Fq5j2jYRUkFJlwfVU6nMHW+YCGtFRAzgV38UnSUQ4IhFXHBgGnbsvjltCsXhxys5tRuLgjlMZc+Nil/w0Sn2xNalieMlRorupigJqBHESt4xrEQ/NIENGvX1QsVVNWiLEAdb4h+4EK1uVHRuddBxbJh05MpJmhKJDYooKZJIoUyWl8WSQnWzcJRuHCGHEagE7sKofJ7w4FsDpONxjMTzUx3RY2YLqxTxshlI7EEWFwYGLwqvlNCvnF6L3MzZ4uAr5FiUXfExc/PWp6M42ErhO0F03ym4aOhLP++wnOfJtLiJJujkEkV7xkPYcLhCeolBrT0w4ULC3j3nTOoVVPYdoQkGkHnxvG11ghjB25p7WWmc/lCLqlgGltQY4H4mJHKJ/qyab6cjcoB1Th/jNe/gCl+nmCK7uezUBQyVGNmKrM7fHazCrj9GwBTPJ95m44bIxdvbiof/+IXwtg0Gk3R5vBazzd2XmXNZlM2AgKIaq0qmxuvPfFi4/XKqp/ed0mMKkFMFODO1av4/NPfodtpi96xUqlKq3p7f1+mR9mqmeAUrEIvMlcAVZBqMIsVWEVGiOhQDR21agUzkw38+MPvoTlZQ+qP8Jtf/QKr127gjZMn8WB9HXeePMGr772PD376U2jVmgy+cOBEkXxFXdYNginyORwMEaAQ+4hcD4/vPcBvP/61FC/v//CHOHLuFXE4T01D/Jg6tF548lQYoNlGE1Nzs7DKxTFj91XWlBtkHmj7XZgp3oP5RF/eRuLnCHC9QU9ApUZ7m0GAtbUdPHq4isebu9gbegjZvuVwEvMPJS8xK7pMsu2MwNJUtIddDLwBYmoW0wgOElQo6+Da1uvDTiMcnp/FK2dPY/HwgsRR0Z8qVU0Mh6Ms1mZ3V1iXQ9LGKogj/rMBkHwamvciLTKQYiQA2hUwFcS0OSiLtYFE4hi0YxlJAPLaxhMBU/t7W8JMOUYBr73yJk6dOA1dM4T1F8NTsmKMFtNV8c5jUPL1m1/ik09/A9cbilGxnao40ZzDj3/wIRaXDslwjRdwvcosdnmt0yuPWa8zbC8zbSGJYbMolgELSj9YHEdiS0GQxHuF9wDBE4FRDqDzAi73cMs1b9yT+XP5RCZbf7krPveUXHuYm7hm6RPe35mpv5QA/RvBFEWQDKRNU2kbMdaDbT6egFu3buLqjc/QHu5jNKJlfQFhzA0/wGDEsVf6rdAfh5Q9aV8Toacg9hlMXETFiVAthShZKpRohHjUhh4PUdCYkRQBAT+X0aJkoJRUQ+BHUBUdc8eLOPfWHByriMhPocQ61h6t48s/XIM/8CSrjq7I05M1nDt7DFNzTUChk5uLhPYEyQiR5sBXHAyUEjyjitiZRFpoIjErMt3Hjdi0bLkJUuo0uGilZN+G+P2da/jV9U8x6ndRsQzU/RiNNAtbNhwbYYUeU2yVqSjARJEh9Eksn5NNn07r49wsyQOkwZ44rmceRXm7I9dN6aYtcQY87pl+IHtO4soe+ggYhaNRkOqLkJVgigsObRjKZgGqm4jI241o/xBDMTWxQNAVRfQNFtmjNNOmSIAp9Vhjx2LegIaiwaJOReHPZKn2ZK98GvHRR0pwgipsEicuC6YtNgpwOPTPKlKURVJNkm2TYGe2AlSm2HPiiD5SB1gehvqy3TPWrZFlIqgiHiGQ4sJGLy6CKRGlsJUiAncVacSYEf5NRTQP3CB9Gn+GFHjHMAwfYdRBEu3g4oUFfPDeGTRqlKyEiMIhFNpyfA2Y+oppZ67VyJkpthCfgalMM5VN9f1pbb5Ud+WYUjOVptNQFIIp2kxwmo9sDLflHExlhoYZmMrbfF/f6vuPZKbyjZrXFqtthh2zPbH6dAW1SkVaFnx+vA+4qbDdnbd3+72etLvZGm42G1KhU6RLBWEq7ekEahSiZGhQfB/3blzD1d//Hptrq5iZmsKF8xfQmJrC7n4Lj58+xZOVVRjRCGYSitecatgoVxso1Zti3ksT3+6gB8s2USiYeO+9t2AWyMqE+PzT3+Lx1Zt4/eQZ3F9dw92nT/Hqu+/h3Z/8BHq1Ji0kisepl+J9JTFdLEKymizrkiUjJF6IlYeP8duPfyXWLu9+7wMcO38OIJOdxtjv0Zl7XdILaoUyji0dRrk5IXqq/Fjm0ouccfhzwVQ+0Zfrcfj7yHq4gy6mGjWEboi1x2u4e/cxtne6cFMNvmbBt2yEXO8sE+QN2bqnDIM6TNXUEXLClXI2Go8QVPVasOMQk7aFhqajxDgVFmGhjyOHF3Hp8quYXZwFVBZJ9OjL9p2NzU15XymXpdXJAYWMwcyKu8z4ODOBjBRO66bo9odYXd9Ef+hD0W2ZxuObxjSLyMdonFbBdl2/30KxZKFol3Hu1CUszh/OgA0d7zmJKtYFbPmxzajCjzzcunMDn/7hE9HnVqplcX4/VJ3Em5cuY35+UVhm1wvR7fUzhotraxihUa/hzMkTMiGuMJtVGyckcBJb0+S409iW7ykmZ4uTWrmD51iEAeN2ON/n9zevD/4c7y8a5PJBEEpAlbOX2UBP5qL/dzD1Aiv1TQvln6Kl+jYwxQqPGWgMBs40yRpCP5Bsvs++4MXUhR/pCBMLbmigO4wxDDj9paFAF2DdlPZcEmpwuyEiT0FBr6JWSlFxAlhqhMTvIxm1YKRDFNQQFnxka5gvvhwFu4jQZ2RMAMssYO6UitNvl1AuVhGMUlhGGbubHfz+N59hd6sluW3s8VCPdezoEg4fmZMR1jj2kYx6UPwhEqMo4vORXkMfJXRiG53Iglqoi26Krku2U5BJnIjTFnEMi1lC3QGuP76HT+9fF5+QOh3ZvRh1UPtkQHVMDIsGBuKHrcKBAWeUykKTFCgyzfxEZJpCp5CWGotsbFz8lMYbCwXX1A/xY47ZcuEnpc82Ewkfir1Dn+ckQRTmYMoTPZNpMZSUeiTaFVhIBiE8TrypqbiZc4FT4gjkzkq6KQGfxvhmThh3Q8dixsGITloRlqhAV2DNAJPuUgFUGkhkcxNJSFlT50EjtiBG0bBQrhcR2H7mhs7XTpELAQg9W+T/WdAlpw/FAVsytbLPEyIkrFzTLHaH3lSyI6mKgC++J5ASoTzz1nRdNFkEbMEogCKA3ZJEem5uLtmvyIPOIQTNg+duI4628er5eXz//bOYnKCxEJ3m+4i5kL8kvV0YQmpfxFg1a/HllbxsamkEXcBUpm97HnL8IpjKWn4Z+zVmGRjQrQ3F7gIJvZfITM1BVQmm6ki5sYhuJZ+1zzjCzKn9rxdM5XoNXtcEUpwQY0uCHmH1ag2N+kS2MYoVh5EdV7qam5wyGsgQQavVlkqdhUStWsUMWZpSTZhvmQMMfRT4C/wRHt66iVtXv0BrexvHDh/GlTfeQHFpCRi6WH36FHfu3EVvew1eZx++H2FubgknT7+C5tQ8LKckGquV9TW0OkwcDXHlh+9RmSBg6uHt67j/+U2cXTyB+6urwkyxzffWhx+K+SdjqlnwyOQqRefcuNm9zTr3kNMHn0Z9WHv0FL/++FeioXnz3Xdw+vwrUEoOOoM+VjY30Gl1UKEH1swsGrRdoOHluPOcA6iDbN+f0+Y7yEzl2pl8ymsw6KBeKyIcRXj84CmW76/AHSWIbcoiDHSgYKjrGKqqiL7ZJg0DsvgJFEuHUSlI3qVqqEgYFh24qOkK5ktFVOIIBc9DKY0xUbAxO93A3NwUqhNVGIaDJGE7LyscyVCtrDxFu9MRQLW0dAiOYz8zx5VCTToICWJOCCPF+uYWrl67hadrG2LvQnaa7X4pyAjiNOpNe9jaXoWixpieaaBSqmNh5hjqtcaz/E2a/mZFEcPlqYuku0WAR08e4NadW/DDEXRLh9/pw/FizE3NoFQqy3rI7sb+fls0rVy3ud6fOnYc3//gfRw/vCQTfXx9memvJoBxZWVFgBBBEJml3NYiHzjI16F8b88BNj/meeP9w3uFv2t1dVVeBydAWYjk5zp3CyDzxT3lr1YzxScqY+8ysZWhTX6c2yLkVgn5C3rRSkF0GbJoZ4g1v2kOMlEv/v9PAU1f/z1ZaOrzx3iBp3CYkxGuKxQjN8R8sSOivX/vPq7eXsYwokiZsR8J+n0Xe/tdyanyY4yrPbp/F5CECfqtHoKhh5LpoFTUYHKqilMNaQgjGMKMPTgI5WOTVU3KcGWmxGvwokRiDAzbwcKihldfq6M5UUES+cKW9Nt93Ln2ELevP4Kl1aArDizTRmOygiPHpjA9Rxp/iGTYhhV6SPQCQq2AHorYGSl4tDfCk10XMVt9qYkkpalmZrYUU1MUJWSIJVh5r9/GVndPbg5GudgJUCAgYXVtGgh0BSPJ0EuhpyqMcKyvoT6BGqyxgJTtL3l94406b/PlN06es8XJNodj00GWzyV7Ll3FBXwRhHCCjKCKIu1AhLpiWcQqRGHEDPeToVgS0JU8c1gnk2TAUsfy0tzdm/oHghJOSpETocZL0yVomKCK/yejxN/BiTyPr2csiKe2KmKLjhmJZQepQU0UBfTPwZSwDtSFUYBOYScX3vEVmF9fXBRpmcHXQ2GrMFFjQ0Rmp8k9ZbL1HEjbh4wRFx05bpIFbEBn6jvbEBwhp5eO9CkZEdRFv78JP9jGxQuL+P73L2J6ij48rjBTWYxPLir/KttzcOIpp9qfASoJ0c0CX6ViFjPO8Xsx7RzHpjzTTOV3XHb30YjV59CpTmaqCk2fgq43EMdFKJqDOCHAl3jjsfHh+OfH4PPrNOjfVmzlm/PXrQ/5GpbrLPJK+E/5vfn3Ekjdv39fKmZqPeiRVK9URdsngDpi2psi1T/fiy6KVbuRyQq2treF0eJaxHV0bmkRjalJGLzuolim+ehxdP/mTTy6fx+R7+HkyZOSAahVGZmUig7v8dMnePrlH7C9fBejMBWH6w8++gnqc4sZTi0WMdzexLVrV4Xh/f5PfgJQdBxG2N3bx8q9e5ip1vDZteu4//gxTpw7hw//4R9RqDJFIRV/OslYG2sLxcMvyygXZspPImhBhP2NTfzm57/A3tYWLl95A5fefAOxoeL+yhMxBGXs0vzMgjDypsKY7kxmJ44LnLXnRT6e6JV7X9cks5MqQra6uSILpo9SaR8mGnlNTqlmQXFyreQxN2pmTyKmzJyqJO5TVAyZ+DDso1ItwlRs9FsjbHWGWG/18bTXw0BVUZuezAZJRr4MB/V6rlgTrOzsYG/YQ2WqjkoJqNEfVfVgJi4m7DIW6rNQPQtP7q6ioBVw5dIlTDWZ5MA2vCftuESh0J4SAQVBEKNPMX67g63NLdRrVczNzYpUQUDOeM3jukFQN4CK+48e42cff4ybd+/AoxaJ7vLjlqBu6JKmERNIBD5mpyZx9MhhTJTK4ufHdZ2sVF7c5vICvufBS9UUvX4Xe3u7cDmM43vottoY7LXluMv6PpY0CKvOdjTXYVXD6xcv4f/4b/8dZ06eEhsOdnq4B3CtvXP3jvh7cb+luz0BUL6+HDTfzNee5/ggsw/J10hxFg8CuWfY9mOrnIbIHAzKXxPXTBIlXF//vcBU/nvz988nERlJl0hhnQ838d7/0Uc/yORj/Oef//mf0xxMvQie/nrBFDeZbNz6q+LY7GMCJ05WsRVDgTA3PG5Ojx4+xPVHXQzQ+P/Ze+8vya7zSDCeTe/Ke9NV1RbtADSMaACKBEiORsMRV3PO7mqP9Bft7m+zf4JmhlrpLCWRI2lFiUMDELYb7U25Ll+Vld6/NHviu+9mZhequ7FotADpoHAKVV2Z+fLlM/fGjS++CLidhjh/M8Nqd3sT27v7KFUaCCeGEIwkEIunxDq/mD1AJXsgYCkYCcKNBpBiqK5jIUzNRK0Kx6vDaXkcH+SiZUttldQtJ3nGkwRcTCUNvH56DBNjYZhGCZ1mFY1yCQdbFbz/6zuolyIIOiOwHDqEAxNzUcwsxhCIlWBUcgh7dXQclvmCyHeCOKgZWN6v4P5OAdVOAA0E0WrbaLPcx3FLxKS+q6XV7OlkZIBT3XgERtK85XugiLhaEt5ZArWkXEjxvG5p5es04FZljV6cgL5ZVBAwG7Y5zke6N5Z+rhb48t/9v+vtyo3IOBiDAt6avF57mvE5WrvFcyot6H63Grcl9fVOB24o0M0KdBxbXkMNneo4ITghOOxpGNS+qTy1kKvMAvVEqWv23D4/mzo+ivHRNX0CSN1dxBUWV08CIFlu9V+nX9NtEebnIoMZpsA9jHqDJ8JWk7HHlZeHYIglxRKK5X3kC7uoN9O4cGke3/7OixifoiVDhaljcAngRZvFz6TdbNX50foosbSQ2o0CSPy7MGp+hE0XdHWHBlXilMFYNtkDa+pc09R1EMUyvcZiaDRsBINDiESGUavTiDXSLfVJEh0XGobKJJBsL3qjfU4b9GcFU096Pa83dgFzhcyuI5YtuEpm2ULlzvWxe36mYffY9UfL0Fm7VMLe3q5MDgNDCczMTyMeisBipiNDZSmIvnETa8srEoj94ssvYW5hAR3bFHE3tTQb21t48OtfYO/mNVRaJuKjk/jBj/8YQ5MzIlgPp+JoZA/xz7/4RynLfOe734cZTaFep5bQRSW3B6dTw8//7u9w7/4DzMzO4T/+Tz8Wk0aymdQ28icnbt4EAnx9AlLC4pkyQL+09CHe/eU/Y3NlGefPv4Arr13BxuE+djKHMENhzM0viejaXyMJE+3r8pVnK+8bxhYI8gFajoUq9YtsaDHJHtuygBLTY8NDw25KcLCjPV85lnERZ5loGB149O6XtIM2glwsSSdhQcaMcCyCkBmF2QwgbwDXNw7w/uYy2qkITi/Mw6QOKFPCeCSFXLoo+rH3VpZx++EyEiNJzI3ZmB1uIdzOoFPYRsiIYyx1Ah1M45131mDbQ3jjjfOIxxQ+DAZZ0vfgGSzz0aoigKbHxRUXtS2sraxhb2cbIyPDmJ2eRIxmpy1qS7nYb6IMC3k7iDsrK/j7X/wDrt76BA16fNkG6i0y/SYiobAw9k7Hwmh8EKfmFjE+PIoA3fTKGdmetvWg1IILOC7o9MLNDQZUFmKriUK+gIPDtOhZGbHDMpt0MVLgIoSW8hpjhzDHgFdefBX/2//6p9Ix2PQ6cMno2yayxSyufnJVxrClpSURkOuOzaNs1KcXPhxDVEOOapChftaTBQTvPY6hJxYWMJCiIbCa61XZUAndGTB/dCzWzQj976XnJf03/W899/T/1GO9BlB6vFfzH/tFNJhS3nJ83vfe+jcOpnomeood4LxBzcvKygrurmfRQAJWqy6iTnhViVzY2NxBOluE4TJGJo5YIiUanXqJnkRpGF4FYXa3JWOIMNWdFGWjDrNagVGriQ6CYr8WO8+YOO5YaAQctFwHLcfGRNTDK4sJjI2wdl6G0a6hTdPKwxauf7iGnXX6Ug3CtpkF18TAmIOZEzGkRjsIdjzYZDuYSWcEULGiyDYdrKWreLCTR7nloNEhxcw2beWtwhtBbgau8qi9UtOhT88q9lADmn42UVbmVM+QoaQ42g901RezLvFJ+VTuPLWqOXoB8u8EMfoC1+/Hv+vauX6tZhJk8mfXCyMLTFUu42pfeVkp5lMMEP3n6W13mVGLz2E3inoOf+9nUdWN3gtqVoBQg0IVCCz+On6buwJo7FJU3YcEOVxBac0Y8woJzOg0T58tHmN2cKkUewVIFdvm+yzJflOAz89IVsj2u31CAqbInmkjSL6XQ6uKagG5/C4KpX1Ce5x9YQZXXjuHkbEIDLMBx+pIdxiFwzJQ+IytnuBFcE5ApJcePqBSHK4hpWg5lz41wUFD3O79Ei6ZNq0d0z+lI1CWGi6qNQ6uUYmFGx6Zw/TMKXieg45BM1eybOS9emBKe059VcEUjyHLFoyQ4Uqb31x1CxDleeuCKeVq7h/OLiPf3wHI85zLqZJfrpjF5NQYZien0Gk0xamczMv63fu49tHHIvR9+coVnDi5pMAUmRu0sbGzhbV3f4Xc/TtoWC7cxCC++dYPMTY7JyVjKxJGLb2Hf/rHf5AS5CuvfxOIJNFssAM4CKtVhVfO4i/+8v/GJ9dvSNfWj/7ojzA2MSmt9ARSvOMVmFIht/1giqSS22qjnsvj7rVrONjelEDv4fFR3H24hqGpSYxOTyMaozYs7JuRKq0Py41sWxEQKoCKHmwdtKlJ4ljps5Ys/VotQ4CTsCQ2ULWZzAA49HwjkBIfNVUyblqAR0DVYU4qwZQlYIq2CNSrcZwO2TEYnitg6sbWAd59eB+NmIupiRGE2FmcK2MoEEWejUfJJH63/ABbmw+xMD6GmRQwHq3Aqe6ild+CaycwNHQCdWMSH1zfhR0exTe+9SqGByhcZ1lPpSY0zZB0w1EITikA9YEcS/LZoizkCRQIpObnZpBMJdDw9aMIBFAxTNxfW8EvfvkLXL97U6QG7OJrtJRMIhwKIxGKYyg+gIXJWcxPziJgOqgXi7CbVUl64BcZdcpbKESv1lU3Mcc9Mt4iK+i0USqVJZUhVywiWyxjP70vDRBkDFUFgSDPjxAzLLz80iv4n//T/4KlxVPil+ayUavTxvL6Cnb3d6W8xwWHNrPV4EfPD58GUjLyPwKm9LzA+4eNBPwmy0V9ov7i4pPHuSzGyF+DqWOzfI4/2E/665OZKSJJdlDUa/TvUaUGUqCrqytYXj2A1w7BbFYRcU35btaryOaKKJRq2M0U0DYd8fqhQRkBl932EDCaUj6yXQcGu64qFUln71Qq6NTq0qVjWIYYwrVdWzxYEKXdQACeZWIkVMblGVeoYYMxIO06TLIkFQerd/Zx8+o2HCQETFEiHU62MDkXxfR8BHGa45VqqHVsVDoO6k4MxU4QG7k6VnbzqLRcULVFMNVpm3ITc4AimKIDbrPD1Y3Wz+j4F6WC1C3GygtFrRAETDFLjxOsaIN6InMpC/qMC1kf1emmLux+PU63pOQzIP2MVj8z0F8i1uCKYIqrWAFTfmu61v7o8jOfq1geBUz4OEEX6XC5qQUrkLlSIIzAR4Mr0RD5l5d6vAcupZVF3esCKFQrrmKb9LEiSNTxF9yHSqWq3IJphcAyHkusoiOjaR8BVY/BU6tHMlzKKFN9HhqbMk4jgFAwLO9Tb4iiBflCFtncDqq1HFqdEianUpg9MYJQhKC0CothznW6T/uToAbC8nm1aEXFKukQXr6vfGbfRoIraA2s+1du3FfuyyPlQa4meU1I9lpT4ifCwTgaDQtnzr6IK1e+LaxUgy2TDDv2J2jNTKl+yw7stvWVZKbISjE+hj9ffPFFWW3zOIrOjdcK9168xpSDtbLuUtcMnydi9I7SU/Hcs2RCPcmD1fuIREOSkydlatoUWTa27i/jnd/8FoV8Hq//3u/h1AtnpewOR5XBFJj6NfIr99AORmBHk3jpW29iavFkN5y4nj3Af//Z32J6cgLnL70MJzEkYKoBF2G7jWr+AP/PX/8U77zzLqKJOH78x/8JJ0+fRiw5IKULlrylC1YAdR87xeYtfhbKBTiJHaZxsLONUrkgFiMNy8Dc6VNIjoyg1THQYqwNs0jpEkOvIxuglTAlXKLD0lk1JlCR8ZLMuCn+bnI8xIdLva5KxwbatLQIyFSAeve+NNpo+SJxTvrsxCOYomdfrV5FKBJEyI4DnouiBdzcSeM3a3dQdDsYHR3AcCyMYL6CiGGjkC+hE43h1/fuILexhUujE5iJNjFo5WDkN4WZcsMDSI6eQMmZxJ2dGuz4OM5fvoyBuAW3k0Oow3vTQMuOqRwrLh6Y/uAEpeuZpFyxUJQ4M/ra0TJhYWEeiXhUJA4NNtmghY3tTfzug3dxb/WBgCnaokgTSrsjZs/jw2NIRhJIBqNIhhMI0qi5wfSNEhw251i2lFY5ZrGMJ2OWb8ei29953bJKw+uy0mggV6XMJY1cLtNlxGUBxXQLNyAu6pcvXsYf/Ls/xOzsCbhOSObGWrWC+6vLQs0RTLGTVTPf/dKCx8/iauGnHPd7ti68z1gap6Cd444GaYLN6afG5p86mfuvwdS/KJgiW8AJlJMHa6007dRXkngAACAASURBVFxd3gQ6pJWbSEYCiIccycgqlSmEbuLh3iFqXgf1Rku8WxJhFwPRIOJBlsVMiTspZjIoHh6iXizRUEha9DnqeBwsCLYiEdiJOMx4TFpwG5aFYTeH82NtDKYYFlmRlmOCKbsVwe56Hh++8wBoMoCSJmsNOME6RsYDmF8awBAp+UYH5RZFkyaqJnP7QtgteHiYLqPkmWh02F3HkiZLcwRByj9FwBSo2SHY6E3uGrh0a+PSTqtsBYR3IBNEQOJT6bxBRNugQZfPrMiKojvBKiAmEhuWVn2fHj5Hlwj1pK0nHwFZujtEl0loddCoSccfvxSAo55PuYYrvyrVKcabivoVzXZJKZDdnL7/FV+vyoEKXIg2S4MMn5HRYIrP4aqMbFMPHCrwQ5CkS3eK7VKTJQcDMlf8rBwElIcWwZT6zHrf+b56UlYsV2+fyUhxRUvRfjRKd20lyOS5OTxMI5PdRcMro9kuIxwxEQobaLYZYFoU0NmmcwJ5Dp9V69c7atDZT3fz83PFLOCS+hYfkBJsqWPBz6dCrfk8NQ/6rEzXp6oNN8h2fwMBJ4JarYMLl17Bt7/9loAp3j+G6aq4GV6HbKMn7cAYGtHlPd4b62mLq+dV5uNxZ4nh+vXrOHv2rAzk/atsFSgtF6mymBDvINVQoK83HiclzlUAWpde1jfXBISMDg1jcmQUAU6EdQ+rd+/hd799Bwf7B/j2m2/g/KWLMKl5sgzpZl3f3MDyu79C9sE9WLEkwgPDuPT6tzB96rQKGq6VUS3m8Fd/8RNMTozj0ouvIDE2hVbLQsUDgib1QQW8/8H7+MU//7OYzf74x3+M8xcvIBiNqRK+nB8Nonw9nL8YoaDapXM//Y6KBawvLyOdSYsh58zJRYQHkqIXIn/JjEDXcJi9jQY7dQ0fSLGLq6W+eaSoA6JZaNugOWRHqn9BdhFzbcamaLqGu4BFPZ4HBJjgokXx8hQmPnCflWZKOhEJpsq8J6rSzRhxFJgq28CdvQx+tXwDadQwNTWEk9MTCJercOosxVbQjkbwP+7cRPHhNi7EhjAbbCLlpdE6WINR3IMdH0RkfB71wUWs1WyU7QgiqSTMRg527RBsB+JiqGHHuUwQ9iYWTWJkhBqplJ90ABQKZbFN2BM2Zxhnz56WBVetkodreMjmD3H7/m1s7W0LmKK3FPVN7HhOxBIYSgzCbEIiy3j/JKMJyYQtF0uSFytjsyxeVHmewEl53HGMakiJTzeh8G+0tGhSiF+r+gvGqli6sNua21LSCAenTp7B669/E0ODozJGMYeUerzVh+sYGx8TIKWrEDJP+NrrJ9/HimXUGkUtq+S9zXH05q1bqFYquHDhgixo+DwuYFnik/n8azDVW6E/bcB88uNPZqZ44NmarMAUh0BTBo219XVJP2/XmxiMhTA1MoDBRBherYrDwxxyxaqEHTfa1F1RANkRT6lB5uO5Bmw6G5crONjZQXp3D/VSRQSSnJAkE46+TpEoXCZwp1LoRMNo0bDNcTBkZ3B6sIbBFL2rquIxw8DToBFFbq+KD397F/WyIc69tkMxYA3ReAeT0zGh5EORpGgmSk0DFQRQNYI4rHawm68hV6F+wEKzzYlRkn2FLlfyF1pqa9dyNUH2hLjqYpaWfcmb8sts/k1IF3WDIx0nEJEsqAm7v84sb+HXvB/RUNEl3NcOdcFUF4gpzQ63xxW8rKh0d4svVucgqRzWNZhSZUmZ4Knd4mRvWjJo0EOMgEaDQBUnpL96rJMARDI2Iq5WbIJmxuQnBx6JUqDtgRJHKlGmYsE4cWrzS5Gk+xYHfA2ZJuk0IVDyu016n1uxZeJZJR2BvpBdykTKobxO6wU3iEg0JqtaXrsEOZlsBoeHB6qrk3aNFg0/qYWooN4oi74s6MRE+6QBK99LsWLKlVh5evlNIgTVbIVnRybfl+9DLYDO1pJB1BEbCB5Hrk4FKPgg2/9VQFwsQQaQJVmGbHs4feYCXn3tWzDNgIApk947fuee6KXEz0qkybA79DU63mj0aWPD8wJTMkasreHBgwf45je/KYN4V/zK86RjrDR5+QhD5d9LfvlckgB85ooAtVgpYG19Rdits0unJNeRmqnV+w9w9cOPsL21hTfe/A7OX74II0BDyzYqjRrWNzZw/91fI33/LuKjExiZPYGzl69geHqW1AcaxTyqxSx+8l/+HIlYDN/89psYn18CeE4aBhwupNp17O7vCTOVzmTw5pvfwcLiksrZlHKb8hXSbT3azELwi8l0B8ArlrC/tYWHq6vS7Xb24nnERgdRp78bz6epHMTFSNdro+UYwsgzJt1mE46OdeEY2lEdtc2OiWKljkqxjpAdxmA0jIgDFE0gZ0OkFCFa3ZCdUj63Mg7RgJfMHS+fNiUB/HOrA69aEw8lM2Ai5sZheg5qrokHB3n88sE17DRyiEUsXD69gEi5ilahLAsfeyCF3y7fhbeXxYupCcy7LSTK+/B2VmDk94DEANyxGbTmz2HbimCj6iFbLqJdOEDUK2DCbSIUiqPUDsFjWbJjYnxiBrOzCwiH48I8l6s10fGy7Hbr1k3k8jnMn5jHyOgwnHYNgU4FrXoZm7ubyBaykn5QqhYFTAng4P3ntdEo0/eLru22GAyH3AhsmwGqvtyiy7mruh/Lng0aB8vqVRlt8n4WuxeyQvQ78zt+G806ypWSdA4yOYRzKBdWk1OzWFw8hWAwikCAZ8XE+sYmrt+8IaVpWiHoxbm+NzkWfRYw1WXC9RhDMFWt4u7du5ILyOw+muRyca6ZXrXY/ZqZ+hdhpnjx0TisSl8WoRCV2Hn94UPcvHpNANFoKoql2UlMjQ2j4zWwtb2L3f0MHu6m0abhG8W5nTYSoQAG4yG5yYNchZaL4qmyt7OHWrkmtXyyCs22IY7EgVQKkZExmLE4ajQMpcO162DIyuJksobhgQgsk+7dnmimgmYUxcM6Pnn/HgrpKjqkyoM2TINZTBUkkhbGpqcxMj2PhmGjwgScNlv8Ayi2bAk7LpPSb1totajh6UjSgXwAOvyKk6/WBtFoTXc+KgZKTawKZHGgIoMn4joBNRTKqslPWCl/xdHVSPl1da2H0qBKa5kUAPFLICwbCpukbno+plgktwumuhO6dLo5Coz5+6hfp0tXWgulWRzaD0gDku/+qwGj1lrpfe+KsLsOekeE9Fyx+YOPgBLXle0SYGlxt3IzVjooEe37x0yXxUSQ7m9DB0SLAahf8hMJiS9gVF10hsRy0DzRdYKit2hQV2M7og/I5XIiOjGlq4DdkGR9KDhvqu20CBDVsdWASv/U2XDqOPAc9rpupUOR2g4pUfnMlpQLVA6jAM8+Fs+/cnyvnJY4sLdaVdHKsG1/YfE0Ll58CabposlSoMHlCH/64nM/9FjumK8gmCIbSK0UQRRZKR2RoTV6BAvsGvOFdnJ/9Up+qtys/YOkFKqvMfE0a+PuvTuolit44cxZJONJtKs17G1u49rVq3hw/z6+/cYbOHf+PExHdcOxzLe9u4M7v/2VdPNNLZ7GibMXMLl4SkTfdLdu1Cuol/P4y5/8N/Fx+97bP8T07CI6dogwClbbg9mmeWwbG5ubyGZzOHFiAbF4DCYBtV8SVzo4Mtl9wcPkO2mzUqljc2UNuXRaOtWGxoYxdWIWHtkn2pmQgaLej+/HMadBi5W2aH4cuf/9XMdmG51GA6W6h/WDA1jhKKot4OAgh1rZE0AVJMNDbDAQwGgsgeFwGDG6gDDWy+A4pDIrTddC21bJAuLcTsBXraNcK0knYCKQgN100XQtrGUK+NXdj7FZOkDEbeP3LpyBm8mivLsvC+345Diubj9EuVDBRHQQC0ETA6VDeJurMPMHAJuRRsdRnpxHJj6IHa+FQqWEJBoYQgOjrSocNyRpFARTDDmemJjF5OScsmSBLe7igWAYbtDEYaaI1fVVidIaGh7C9FAMCcuTpqT9w32UqiXRg1WqJfGXIgBnaatSKEtJP2C6CFCMTlsLqvlNRywZhI3ym3C0fpLApMGxhYtFPX5T7C1d1G2xi+F9TnkEzYFYduQcEYlFMTg0hEAwhMGhEQwOMyrKQjDIyCxTmhl+++67+MEPfyidrny/fi1rvxD9OFBFfZbOeVXMt3+/+DmmW9tbqJQrmJubk+YP/cXnUfP1NZj6guJkZHX7hG4+HnDWqgmmZOWvmr+lZr18955k1sUCFuanRsXJ1uq08HBjGw+3drGTzqPNyYBgpOUhFQ1jbDCOZNhFtO2hnc9gc2MLO9s7KBWpkelIWbDCsmAsjsjQCGKj42hHIih1gConE9fFkFXAQryBkeEkKKmiQWe7Ts+qCCq5Om58eBeHO1k0ax6ioQBTolCvZeE4HoanpzBz9izaliuDT7HJRx3UKUZnWc8Jo9Wx0GxxclQdB2z5F8Es/YBYYun6mvjCPxk8afwYlBuJEyjHfl2C4k1pGi2pJKiSlc+u8Hm+iFxE1iyf+ZOuiJd9MKLLHd2uMV9ArgEIf5Ia5nmSLg2/XCJsEUsk9Gfyu/mk/ObrshSd1AMNvKlEG+C7UesJULNOj4ILLbrvu3n9u/QRXRMHaHplUf8h2XlNVGvVrm2IBoti6OnH6HTzxqRtXnV68LjIZ/SPsbgG+x12bJ8XBsxnAQm+KB7lQFWrNpiHi3CYzIjqLlOlN07kquPGcUnpt2Ub7LDRCwZ1/HyLEt//i2VPxVKqMlW/xq1Wod+X6pLs18Ppz6iPo/7ZO05thEMEnhXpRuSuz87O4+TJswIKuZOqxMdrUFnS83cp84ko+atX5mP0xc9+9jP86Ec/kpICu5R0mU6YPJ/olTKxVp7rMp8/GfA64HkkG6VX5wLOLQP3HtxFpVjCqcUlpGIJKU8Vc3l8/OFH+Pjjj/HNb30LZ8+dVQa5ji1gJ5PL4vqvf4mtO7dw6uJLOHP5CiIj45LJR8sQ2+yg06jgr//qL0VE/P0f/AGGxqbQNmlAHBIw1agWpPTNe4oMLj8XJ1MKkqUFudue0mvOUIBf6Vn2t3Zw4+OriEejuHTxIsKpGDoWXbubsByyj7zm2R3dQZAh5BTukF7lNydsfjMNIF/ATpqxLkWsptMYnJ6BE0tic+cA6+s7KORKaFQ8mIkgxs/OYWlyCguj4xgOhhBm1x/BlM3A8QbMgI22w7QBv0OU1YRaA6VaEU2ziVQgAbfpohOwsXlYxK/vfITN3A6GIha+fekcsLWDw+VVASrD83O4m9nDTrmKmuliKRLCSCWP9s4m3EIWZiIFc2QM25E4ykMjqIgXnIG5eBipegn27pakIjSDMXQYFtwxMDk5j5HxadGREewwjqrI+aLdFuuG/XQGH370ISzHwoXFWUylwmL6nCaYqpXF8Y95fAQdwnzzGuJlBBOWL+VgFyQzFfkWykFC6SLl/vb97IKhkIyX9OwjC6fZe2o4qKsli0agLYb3Nsdy2nw4iLAzz3HEKieaSEmDARfqkUgchmHh9p27Aqb+w49+JAabXEDq5iAth+hVQD4Npxpe3V+09dhpzfpzTMscZmTcGxwcFGsSfjbeR47t+kHH/8aYqf7V/tGVv7CK/qDeP1F9NnHaUxjCp4Ap1V7OLiUVAyJ15E4Hm1tbWF5eETHgYCyIU/PTmBoZQimfwwO2r6Yz0k7MMl+90RSDy1jQwWgqhtGBGEYDJqx8Grdu38Hduw9Qq/PidFCsemh06GEyIWAqmBqE57BDA/A4gAFImhXMRttIsGQYpG6qLcGptO222g5Wbq9ic3UL+cMsosEgoiHaHFTlO5CKYfzkAqKpATQNC4VGC57pomXTdJQLBuU2LdlfPp0uAnQBkbwt1U2kmZX+38kMSdmLU51oZ7SrN9tqWMKhd45KvBfmSbrt/BKZlFAVw6V1IhowqJKhomOFMfL1WgRZpGk1YyQtuD7Q0j+Fypf6ft/+cNLy9Sq6VNnfZda9xkhtV2tqmz4b1rsO1XWldl+1+qvPotv+NRBRwOOR69ZnobpAymfXRARPg0+/pNN9jT+ZCstDRkrBGZ/NUmW1LqjptMXsVE3cTGvn5+b7q5gPWdzTUFG0Wj5DaPG4KWBJbY1OoOfHUfo4lvqo61ITv4p/UJo4XWZUPmzK+kA3celzIAOhfwzoK8PHWb4k6ONzXMdCKEDASed9ti074qI8Nzcv4aoeGVKeP+pauvl8PrASLpcxOl+tMh+jLX7yk5/gT/7kT2QA119a+0QfMWnKOOZLd0E+KvTvPZFdvtSmlAtFyTYbGx4Vz6D0/oH4nK0sr+DkySUMDQ8/Ej3ESXDl2kfYunsHi+cvY+7UOVQ6BqKpBLxWG5VyDtGAhasfvo/thxv43ts/gOVGEIjFUaHksEXz3rrkSzKbUofJ8v4SE1nq85hGYNPaQpnIsmSt9GAGNjd3pBQZdgM4ubgk+hgyTjTTNVxHYleoE0xFolLOA9l6yeW0RU+KYhmgCeT+AXb39rGZPsRBpYz9Rh0nr1xBeGRMxrKDTBHvv/cRCvkyZs8uYmRhEinHRRQGBiwbk8kkRgaSsILsEG6gaTPli1ErDHhXukXW/apeBfV2FYPBFOw6w8IN7OcK+O2N97Cd2UKwVcErC3OYhYmtG7dQL1cxNDuFvGPgRrWCvWQKJ+JRLLCTe20N4XIJEydPAfEkHhoWdk0L+9UKZqamcDIVh5M5QOvhKlbX1mQBPXdiSXRY4UgCMzMLoqVyfTan3THECkIWTu0miqWiSE8qmQNcPjmPwYGElPWaBIssk3oNATbU6bKCUMqXJKasUqwiEU3IPURQ5BksqVsCPjieSXk+GFTNIxLtxaoFs0nVuMvHeX69GhuruEhgd5IiEFnJUL0ISkfnBChCDwkeNkyOKUEUC2VsbW8LmPqjH/9Y7hWxXfAXkdq+5smzuGL29VyiF+h6Uc0OWC5KxsfGup+Jx0DSJ56TAF2PyV0fqb4xWkycKY0Wn6nnYI3wVQVT3C9+eCUQViU+ljM2NzewubMnydwMER5LxXFiZkK69vb209g/zMFjtxxFfgRj7SaiQQdjqRjGBuIYDRow83u4efMObty8Ld1/ZISYiwc7iMkTS4gODAtD1bBscRiWmBOmdzdLSKAqA2mAAmoZfTuSqxYwA2IOurm6gfTOPgIm/Y5sdJp1dNoeOiELodEUxpnzFIsJO9WgDsxyUG8ZEEuTDtkbZbQoWFNJkuUGsdzeRH5Ub0L2hTdOfxdXFyypeNbuBN7PaPTfKF0rBV/LpHRqRrc0JvviC81Vl5zKstPUsAjE+4G3uIVzhefnyfWF83Zf09UC+7YDWsPkG5b2AzQFcNQe93yjNKBSwFDR4j6IEvGw3wWozWh9EbvaUE+ArH2jZHCi0abv09R7Tz8b0O/+0mBO37gKnBEoKj2W7/0pNy1XtWR8uC9stxZwyLKsfyylBGd0UPd4HaoJULyjGBHkdzZ2y50+KybHQGu2xPvnUQNcfS60No7PFyDtlzrVfcXt0yiQsh3VkcVJemJiUpyegyGak/plLx1o7AMqbd1gSntE77p82vKp//HnpZmiH9Sf//mf48/+7M/ENLB/hS3niSLqx+yoBlNSAu8GSSuUKrhUGJUmivkC2s2WOKMHueirN/zIIk/0adSq0Omy5TGyiE0PgF2voLC/h9jQGALDYyiUqrJAI2sxkIoBzSq8ahn5zCHGpmZRqTRg2GEBHnQ2J2jjTnCS4LkTdsJvSNGldUrD5UvEOeo+2d09wM72nhjaTo6OqzZ1Cf+FuJtXm3UZXxiK7HCiJqDhrMs/0ipkZw/Y3MLOw01kD7OosVRlGqhYJjbLJZx5/TVEp2ZQbhuiVb1+4w5M08Hs6QVER5NI2S5a2SyKW9sIt9uYn5nC/PwM3MGE5NU1xHOKHdS0d1ASh2wpg1KjgInYKMKtANodG4f5At658T520ptIWU2cTMYx3eqg9HATxcMsmgEH5aCFuyEXK2OjmGRCRKGIWLWKSSY5BMMotzvIOgE0ojHsZjPSPDRqW5iwDYwZHeyl95BrNRBPDco4zMVEIjGImdkF0RwJWyvaWjaPqEoB2ZmDdBoHLGllMjh37gyiMWaSeghHg1LSLBYLshCKhiMoFUoIB8OolGqIReLCxDGMudqsICGNACaajYYsrtQYTEaKAenKMJgAWsp+HKeky9JC1A6pa1rRxer8y+9c0LaFeWT4NjPteW4IpsqVKvb29vHBxx/h97/7+xgeHn7Ei1CP0f0SgU/fNton8tOP8LpfXlkRzdTSyZPiIC+VEssSC5HnpZn6GkxJh42vTFSjgVxIZAtsAgXqQphB1WiICd/2YRbb6Qw2HtwRw7OF2SmMDg4IeMpSkNhxpe5NQTBziCKuhaF4BCPJKAbdFszSAe7fX8HN2/eQzZfhUadk2OJNNbNwEqF4EmYwJCJLDnh0iWZzne3VEWzXlRs3mQoyCIaFIJ3C3QDqlSp2NrZwsL0jPjRMMTfoFk6jBLZwxGzMLi4gNTQsAZi8HRjUyQoP1/nkf2gYJ0BKnOAVMyXlFeqepMlODYRd+pUYsE+QfnSSogCdlSVdrtCaIGVipmrk+ksLqTXTRACg/Y1EyN3X4XEUlPWzlZoRYZlDMWi9klw/i6T0Kb4S2N8J0QX4n1IzZP37qLVaegLpZ6Q0mGI2IMGB2mdfZ8SBSZgmJdpWgKjHLumbkINA/2fRppfKXE4J3IXt0WUVv+QmYF8GC/V+fC7Bf73OLkFtoeAKS6VAKcX3Oh+rg2abYRTKmkIBAMVgqe5Nfvd0UjLZsxQgVhZkwmgw2hvY5Bj2lQmV2J/aDKVPkfIlJ0+K6X3PLYI7roQ52apMLccf/PqDjn16TZFj6tr8ioEpMlMEU3/6p3/adXLWmZNyHfnxQsfiKX+RoFzjfUbVr6yqurSBSr2GUrEo9z7jrsIsF/FaIHvOLjUJCVcRHvwS4bFpIEBGkU0Ebhgt00GNPnIBCw2viXDQRrNWRIgaQ2b0ReLS0Vsl6d2x0WZsk9z/NJOkBYfqMOQ1wQYPFevil0xYRqOrfb0urtbra5tgdenUwhImRydU138TypXbBmrNhrhyU1tqcN/5ZF6vuQKw9hC15WVkdveR3U+jXmuoCKpQEDXXxn6zgbnLl+GOjOKgUsPK5i5W1jYQiyex+MIZxEaSCDVbKO/sIb2yInl4E2MjmJ6ZxsKFM0AqLt2MZd47XGi4LupeB+n8AeqoYjo5gbDngPguncnh3esKTA3ZbQx3mpj02ghVaihmssjVa2gmI1gbGcT7kRCsZhP51TUMdIDJaAw15rZaLqIjY4gNj4hfFIub46EAJkIu4s0Gtva30QhzHoggEklI5x7H5aXF05icnJHMTXbtCuPDi4TMHr2yPA+5bB63b96Ra2B2dhpT0xNC7tElnTYxvD5CgQCq5RpCwYjkIwbcEPb3DuAEbJQbeQHsvO94H7K0x/uc9gdcokl6BDWbjt3t7OO97MBGiNpFNdLKKlxNpYpNlt2U5AiafVKvRg1pSMYllp9v37uD+fk5zM/Pd5uNqFXuz2N83CKJ4fYcN477km6+mzcliufSpYsC1lhpEg9AixE2z8e082swdQyYEmaKXRp9YIqTB6Mh0sUK9gpF7K4vA/UKxoaSGE4xqZ1hknTWdcnFdAXoAbODmGshEXIQsTwYXgEHB1lsbu2KY7rXYpSJjWA4jtTQKNxwWFaWjDtgFAp1D7wwqcsKGGqiU6YFiv1gPIXL5zQbyKbTIvIk1eRKqwrvOQMNw0PT7WBobBSxRIJUgWQ2MReNQl/6tQi/4Gc49IMpERWS6u+aUyrg2c/W6NVz/+Qmk6oIS5UPky51aCqXN4EGWXoSV2U5tZVHJuUuu6PLgj1vHn0zdWGRzxB1fKF8rySnOQ0/4sRncrpR7D5IEePNbiyKBnuKLejvSFPv+ygY0zEuAni6dgr+sRKriJ6LuEx2OuvOL48SnPRKlYaUTcVx3afXtQC9S5MpVCbbkfKZ7zDPI6iZLg4iYllgKIG4FoorVkp9Bv6qwZQGbRp08T27YlBfM6XYEyWi9xoU+feVbv2uxq7uSgNh7VgvjQlqUOOCRZdveR2TzUkwDFUsAVgO7A86fnTYVCD3q8VMUTP105/+FH/4h38oAziPEz+ndrdX5NpjVtRCNPsgqs9AVVuFsHNqe3dXJuLRkREBa1IeZiA542gcV7oueWwD1CH5TCbBjtGoqyPlhFCqt9ChaaIFGc+q5RwGYkGMDqXQqJbBUlIwmoLXNCR+hpbkQZfASwF95WjPbueACmQOuKBjNq9tlpSoU9zb3ZU4nKYHjI5OYm56FsGAg2ZNtdtbAYfDpcTNyDXA6CTWeitVdDa3sP9gBfnlZbT2d8WI06EpJ6dsTvCdDspGBwdeA9GpKXjhCDK1BvbzRWRzNLVMYubkCURHkkCpjE6+AKNYgku2Ra1AcfbKi0jMTgHDQ2hzrLVdGK6LWgvYz+6j2qlgbnAKYc9mqg4K5QauLd/EYfEAcdSR8GoYrtTglMqiWcvT5ykVxe7gIN5rdcTzq5xOo1MswcvRtsDB0vwSzp55QSwIOEZPjwzi7OwUBkMObK+Kh/vbqAcdxJIpWfQwToaNGfF4EralAtL1/SCSAN9tnBowMlm7ezkxlQ6FAhgYTMp5SSSiAlZFj8QqRN0T5/xG3UOlUsN7v/sA0VgIQyNxAVLJJCOdbGGhpBRPnZxlit6TY5DoUx1HSmUcx13TRsBwVFSP3xwiC1QCKZ2CYVHewTIh73tq+YKixy1XK1jdWBV27YUXXlCxWMyo9LP29ILscWCKXZiyuPQXDbI4F4NtVXbe3NgUGwQCNZrm6oYlXsNfg6kjGpTHHeTP9vcnC9A5ALG1XJUnlCcFV+gcKErMy6NZYbUIq1lDwOrApf7EcgA7gFrThEEPGF78bN9vN+FbYsIw2HHFyZH5f3Up8bXaXOG1EQhFZBsEcJwg2RXBC0RlznHy71I/2QAAIABJREFUYm8vVyPUn3CJx9IaHcop8uwgyJUmuzgoLO2wHZnvz9FKuaq3LFUXN/xvigOl40dy5hQj5xsE+5wUWRp6uTBvjyveR3VA/iv6Oo4endj0VEf4wxWBmPn5reA94bkvXhU9k/IhUm/Tx1j5nkaakdH7IZOFb+ipMEUP2Mi9LUL3Hhh6hISS5Xxft5R/0SgA6AsrH9kPxcYoNk1fYb3Sn57URXQrOh8fZ2kfzO4/ff8gfxO6C6Ur1paVnLZf4PlVJTWtReu5rStQpgWXPGwUayuNkn9mpNyidEeyYvLjabT2qVci85Pv+o6HBrJqQFPhzL1z0tOHKcO8XkOCviY0kBJ9FVkHP16ne+R8cN3FFeJBZkipj6yKdBVJN2Pv/Mn+9sfH6K7Sz3bDP/Ks51XmY6zGb37zG/GYmpmZ6bKQ2h5BnLyPsKH9Oybsph/V07+PMgYZHdy6dxf5XE7y9wYHBkXjwu3xmDFMmbopirynp6ZFS7WzvS0O7AvTUzIxcrxpGA72C2Vcu3ULmcN9hAIWvvnqZYwNpdBu0CuvIXFYXOCRnZKeBSoqyUQJc8q1mIVgiJEn5LeV+Sg7A6nR2dh4KPloPJdjY1MYHp5EOOAII8XSLZsgOHz5axMJVCdLA3bp3bmHBx9+jMLGFpxqEZFmDVHHRZjjIvXoXhM1NowYwGGjjrrromxaaNquNNeQyQk4IYSHEjDjARjlCoJeEzHaIzTZ4VpFxashNTuN4ZMLiJxcApIpkVi0LBuNDrCb3Uemmsbi6DzCraAyJDWBh/kcqp0qwp0aUh0P4WwWhc0t5LJZlC0g55rYhoW7hYYwb7NzMyhl87j+8cdIBiP45kuv4vz8SRysb+Lu1asiEZmeGBLd4NjYADzHRo4gNRzF7u4+EvEkZmfmBYhQA6k6mf17TbSklDlQQmHCsIKoebaUQdMHe9jcWEckEsLpU0sCrsgAswTsNTj3dFApV7G9xZL0f0U8Tkf1SczNzWJpcRGHmQx29nalpMdsO44BdEMniKJ0ggHGBOHsWJ2anMbQ4LA/uqmubWp5lVEG5QJkwH3ULFnobCxRMhIS+NsHW1heXcbi4qIw0nrBzWtfu6E/7vbmZ5cxUFh5tfDiPKO89Q5lP1neS6ZScn/4sk4ZC5+XA/rXzNQxzBTBFMMQVXeBWkHzd564MkW3Dk3d6M5Lw8MK2h5r/2wTDqJMEsdmFAaBWBtmsyHRM06ngQbF3A7FvXQbp66HtvoW6jUPDPYlaJO8O5lMqGqiPpKTe1uyliRFXXwKHL80x/uEFnQeTKMJUzLW2kK/ugadhB0lTuBkRs0F3bUlPdyU9mleYKy/y+SniRYRnvsmlRIVQW6KE5sGK0dAUxdd9IEZPWn4JfRe1IiaLPRk7deruveLKvX1gq7JDqryns7h64Et7V2kX9ydfAQTEmSqb41r+icxDQweV+aTYFQfTOkbVpXxNEA5Avi6mSDUsCrG5+i21YrNL9X1ATU5VD6q6NcK9IMlVVrrRcocLT3qeBYNzgi6iTWkw4bdWv7ru1mE/v4qMEbyoZfHp8Fsr9zoFxX1kxWa9f+vmuGPlkz1a7uf4SiH1MtQ8fVBBFx+g5vOd/SBZV9xuQ9M+YLXzwGkjgLv4zbRX1buHrs+VvFxYIzlLVoj8FwR8LDrTZVNSf3519SjZOanQJ5cZz6o0o0ZPNx0i79557Z0Ip05c0a6peiPpt/jd++8i3/4+7+XSJjXXnkV6+truHvrDl5++SVcuXgJXr2GQr2F+NAYVnb28Hf/+I/CSM5MjuLfvf0GipkDFLMZuWgGhsbghOJY3dhFy6tLIw3LMQS5AwMpRCLMBxXln7BUjm0KO8UcwfX1VflMiwsLGBwaB4wAHD7XH0JkbmXV0ZOuevHeY9dze3sHt371G6x+fA3hRhMj8QCCRl1Ckm2vBZfWUG1lvUAurhkIoMDQWuqInICMufQr4xPqLtCM2HAbDYRbHYQp2aC2jGKGgINKwEJkehIT51+AeWIRiCbkdRSbH5TSyNayWByfR9DjMhhiw35A76tgG0HUkWRTDdmn7W2Ua1VUHBObzQrWt7NYfbCH+PAQXvn2NyQH8IMPP0SoY+LVc5cwGYrj4bWbeP+f/0liyFqoodaqYP7MPBKTU6gzY9NrIX2QwdLiEi5ffFH5+rHKwHtYWEja0XAiYKMJwS2NCkOodwJScq2US9h4uIZsJo1kIo6J8TEEZZGiFuBkiEgurq9v4j//5/8Lg6kUxkeHMDw0iNOnTklpbGd3F7lCHiOjoygUi3JuCXaYCrK5tSnicV4Pr7z6OuYWF/3hQCUTyLijlvqyKJdBSPbfn0L6ppF8sSAdqtxvbWEgpWnfuPNJt7dE1/jJApJyQWaL87MfMM6OvsXFJWG7u4y+HwBPb7znYY3wNZg6BkxR50Bmii3pbB2l+l+XpKq88S0TIbMNp+PBoBM50zkNW2Jk6i2GfroCrqiZMtsNOAxrMVqoWRYqYm7JVRyDaoPCdTfqTbi82Ckol3DgFjpNT1p5yXoZbQ81ltvkKQRBLNMR5VvoGE3JzvO8MmxG13CLbRN2x4HdcWE0VastL1CRKPNit5T7rxIt+8aPapZR2hz+R92PABKyGqSV1cyrVpR68u3IikViZPpEs1pAS1NF6rpUEKXScHTBFIWs/V46/hytg4f5TzIyFD9KbIlEvyitVa9E1ZtqNYmhPieN+RR4OU6k3A+m9MTYBQB8Y2npPmoQq/VXvYDsfrG4QheGclfWWhf//fXzFJOmukNlH3ykp/ehp6dSI88j+MUfWY4CKVVy4zFRZmAKtHFAEp5MhaGqXksFYvuwsDyXA13LH7C71JH/2ftGsy5Q84GRAuByVh/p0Ox2Zna7LH2Nh39tqUqh2me2dQuTJ3E+fE/luySg0h+SWXJW6FRznf4H+PxVvk8B3aOD9ucFU7w+mct3+/ZtiZKRzjXfeVk+kzbtPG6W8E92F0zJ/aQdFAzspQ+wvLaGaCSKEwsnVLnMtkQ7VSgU8cm1a/jbv/4bWQhdOH9emKmtjQ28/OJLGBlIYXtjA7laEyMz86i0Otjc28PgYAqF7D6uXDyDW9c+wuHBPuKxJIZGxjEwMomb91YRj4YECXGy29raxMTkOObn5pBIxGQi5vXFkuzOzjYePlwXpmRmehpDQ4PCmLRkHPIVbmot4l81NNNlWEMLlf09bF2/gc2r11Df3cewHUAsyqurBLPqIQITg4GIZMk1K1XkC0UYgSBqZL2DERl3mT5hcaHZNlC2WqiGDAkkjnaAOEuf1Kvxmgk4yJltePEYhs+eRvLFlwF6INGFodlGupxFrpHDyclFmA1blpHtIHBIyZvD0bqGMOqINmowGzXJ+MuihXvFDNL3d1C8uYNAIo6xkwuIjQ1jN5dBp1jFuck5TFkhPPzoE/zyb/4a+cwe2oE2jJiN6XMnYCSSWEkXUSxVMTE+hddfex2LC0uqCagNEVMTPLu2gVhUeYS1WGLnYtp0JVu1I8ClLQB4d3tDzgmZyqnJKblOOO7QroKL+Y2Nbfzv/8f/iYnRMQwlklJ+JhNFrzRGyZCNok9UvpCX3xn5wq47+pbxGifjeeX113Hm8iW5NXnvcmwRzasMbbzeFcvfZZRl9e5f/OwxaDawu8/r5iEmJydlm9oMuH+cO+524TVHtlSz+pyfqfHa3NwUbTMZKV6zoSDncF9L6rPCX2Fm6i87Iij1TQW14JQHRR+Y/t95kHr/9jO++gTG+iBq9qJ/lfvIivdIWeLxdOBxS0GfMunSGnqGUT9VN19T7PA5kWsDRT4msIKlGGGBmiLdZolCGCxFiKtgVkU5SJyrYzLQUtkc1MUBnG2rpCn9EFe5wFXHkyVlJumhlPBJbpu/c5JmnhQ1DR1OgCJqZncHPwu1CJ6Y0om8mRoZ8eGhUJ2u5qpMpbq5+FpOcL7Opcui9NgJEZ+LbkjPY10opXRDfaUKceX2v/onAvVSQzQCXX8i/5zJPNiNnumV3B7hvrSGSTtC9/nxdMFQP+Phsx2aDZFt9ZUL+6+P7ufqL7voEplcGjrWxodivlZIwUn1pbmZ7lv4v6hOm34jT/9I+OUyBRR8ZkszRP7xFMDuAw15r0+VhDRZrfZBgSEFuhjR0Cvz+SBHzrECU93qn/6la+fADEaWEPzzrT9dr8Lmdyr2sVd+M0KXTepuq3evKa2Pzwz2BSir8rSCdzIY+myf1tVpfzH5BDrg2QdW6kN/+WDqSWMNdVPvv/++DOQs9Unp0me1ea6UzqN3cKW07V8H1FZRO6Y8cVQZg9+c4O49uI9SuYLZ2VkR6vNvXMhw+yw13bt3D//jl7+UhV/XC6zZxOz0jAiEc5ks7FAYw+OTqDVbCITDmJ+bxc9/9jdYmJ3EzeufIBQMSNkmEovDdkNYXd/AxQsEZntIJZO4fuO6aKXGx8dx5eWXpJzJMW5jc0OYML7v3PwcJicmlChdtQKLblMK+m12+XVAPaMQ8ACqhRI27t3H+ic3UN3aRajRQphed2YVLaeCpOViJjGEkWAMpP3Le/s42N0VBtgOBhCMxQRE1GqNbvYhVXwsBdYqZQk8T0bCCNoWOuxGNCwp59UMA8GJCYy99gpw5pSI0UvtJjL5DCqlPJbmlmC2LBHs04+qTDsHMmlEXa0qwq0WAsw/rNexk01j5WAXlUxJdFasXNAfkJExjXYb9Uwei6OTWEgN4957H+K3//j/otWsYWR2FKMnJjByYhLblTr++++uIhwK4eK5M3j10nmMxKMqQaJWRXp/Hy0mXoQiiNG3KhgW+Z3yiKJkIyhVDV5DrKFVKyXRDTFOKhFPSBkvFoujzNQNy8be7h7+y3/9b/J+Ed8TbXhoyGeilOfT+MS4VC24zUgkIkbWhSI1vwfy+9TsLM5cuOAvyH2DdM0w8yqXxYMPqHQfq3ZSITg1WigUc7h//4HMt3RCp9aQbKusn2gk2lLd4DLXyf1PITAX10p6IuxUR6VlUKtHMBWNRbGwsCgAUs89ejHPcinL45+XmdIVAs1Y659d3a/vk6i1wbpZSjoIpXFH+Qjqx9966zvdERl/8ZO/6ug4EZ3dpvxslPqfdUz5XbQ/PbDC56oyhPa/eTT3jQdKT9THASo9cfeDLzV/qvfo/9DHDX6Po+r1CXr0Nb3lvNatPGlA1XSfbMuP+9DlIv5NC3r7n9ctfT1uw8/x709bBTyvt+6Vkr74d/iyPtOTPsmXtU/P8zh/8Wfuy9/ik5ipp51Dro4JbKjbYGlEVschdjApA2AR3vuh3vrfepzjc1jyoDaJzyFQ4u/M++Nqm0Jabo9CYC1q5/b4nBs3buCTTz6R1zPSRk9+LHNoHQlF6xT7cjIkG0Bx7m/feQcvv/SSROCwHJJIJmVS46REYPiDt7+Pe3fuygR3585tUBfG96cx6blzL4g+igHwfI+FhQVhGHQnLhl8qgzEeN//lrGZ7LFokQxUSmU8fLCKtZt3UdvLwK23YJTr8JwqAkMO5mgPEBuAkS6gtL6NRiaHej4vAvZQOAA7wMWcz4pwsUvT0zoXsS6qRhM5rwQr5CAUDUusTKhtwakz97OJmu1g7PJ5BL/ze8B4CntWA/l0FlahJnE5HoGu5cgimaCFzTr0zGNnN6d2Zq8ekKlZXRX7CHp3JcdH4ARDKJTIJHkCYnM7+xiKxDE3NIobH3yIve0NLCzOY/70AganRoCghZvb+/inGw+wdGIGY8kQFkcSGGLySrsGlDPIbmxKzSCSHIYTHwaCSbTNIDxD2TcYTSYPKP8naVpptlAqFeUcbm1tScMCPdx4XfDaYXg2HysW8wgGXYyOjcp8W8gXxJImEolKOVeE2ya7bQMCXFTOqLJwIeAaHh75VCPO4+/gfomIAhWch3PZHO7cuSPvy+ubYJ3vT5Za2XHQokjRuqLjtG2x9ZBIMdsWRoqG2ts72+KHdmJ+XhYcR+9VhRmoV658bjClOqt9XNdnYKzxCI//Y32mxDJELZT4HG7r7ePBlAJMwkxpMCWt1RpMsRtBrcp6ZohU4D8aYdEPjjToOAqmjp6so5MF//00MPV5J72nTUxdMXHfGxw9qf3AqR/ZPk1097ymmadNEM/zfZ/Xez+v7T7Lsfiy9ulp1+yzfKZ/i6/9vGCK9zIHScb3EFCxm4iTA9kk/aX9t7RFBCcwvoaAiOBJAy1lOdAB7RaWl5flMcZuDAwMyKY4oWmGn68nQOKkyTGEgEcZrloC5PiTj3FFfvnyZZlk6JhOcMZ9ffnll2ViJWDj/nEi4jb4deGFF7CzRUG5i/v376NebyAWjeLM2TOyHbagU0tDNmpqegoBOmb7jKJ45JEtJybpKwaIA4v4O6kA+f2tXTy8fR/lnTTCLQNR0CKgjeSwi/FQHMgVsXn1Nsobu4jSbZ+5nY0KbJc6VVUuZ0wNGbhGrYZahdYwITTDNtK1IlqugXAiCpd6UOrG7DC8eguHtRpii/NY+MHvAydncWA2sLexDbNUw+nTZ1WkEfM7lZxaNJiUYbSbzLYzYXXayO7vIZc+QDwcRnJ4EAZBR5CC8IaI+fP5omyzkM6I7mvt/n3EYxG89o1XMTAxDDsaQLldx/WHm7i9c4jJsSHEXWA6FcKA04JVL6Ca2cPh/r64dycGxxBNjcGKDqLtRNEyg+i0HbRqKtJJSzVYAqbWt1Ip4/AwI9cQY1WYVSeatbqytSiXGbJsIBplzIsyLGbVgICZoFiBdkOqNDwKrNKoTtteRqe80OdX+smGJ407vLYJaqLxOBrVGnb3duX64z0TDoUxNz+PRDyOCPdLMk9VfZDgSbqebQvVelWuX167h+lDuUfIBrO8rt3U+8enLxtMicK0raLFhJlqtfC97755HDN1DJjymSkFsHSQqmqLFqAk2milgdHf/UDjScxUP2jpP2n9zNTjJq+nTWo9H6FPTxVPey1fods6ezqi3nb0futVaVdE12apr1cy+5ecpD7LZ3oe+/M8J/kv6zN9XpD+PI6v3ubzPM7Pc7+/rG1/XjDFe5ugiPexdNetrMiqmWwNQRUnL63749igmXwNpvqZKk5inFwIpvg7t0HdCrehV74aMOnVMkt/ehzVizT9Htw3shF8DSdKsmBkm/g3TrJ8Lb/4mB6/pP3ddqSLjgtgvoalJAGMebbirwpDQa0LOwgDoWA3M1L8tWwLHtmETzFTLPEYqDU9mRdqxRKyW3to50pIWEEMBSKwAx7QyqG1d4j0gzXs3noAq1BBit5awrw0RPvZsVSUievQy6yNaqmERpXRMSFU2DUYCyIykkTDaKOUK4h+K+FG0G4a2MxkgcEUzv/BW0i+cgl5q4W1Byvo5Cs4f+GCRKG0KKsQ02DmnZoiARB/I+5DJoNKPotOvU6TL2HaQrT2CLhSNjTdIEw3gNxhDndu3MLtazeke/H133sNF166gO3svgApurGv7B8g3WghEQ3AalYxlQhiJGTC9kooH+4if3iIgBsUMBUfHIcdHULHVWDK6ARhUtAlOa9qPlVeY5STUE/rCZgmw0lmamlp0T/nddHDOo7K09RmvDx32pGc15EE1FPjKosFpVtVhIlijLpkR9cyR9vBPGoF88j97EeHiRpAFFYdbG1u4f0P3kepWBJWlwsHXpss25FZCwVDKJVL2NvfQzAcQjafRfogLfcUFwC8Dqnr0vrmrxozxTUGtY4EuRIF1mp/dmaKlKiwLX4XUw8wqZZr2yGo6gl99U189OdRZuo4JkrAcZ9GRpfxjgNafO6TynxPeuxpE5NecfavQDVA1IxZv5Bab4/vqQXI/9KTyJcFPJ52LJ/lOHxZn+lrMPUsZ+2r8drPC6Z4D+t7mxNYJpPBOuM+KhVZLRNQcTLT48/RMUqVUTxhhQjGCKQ4fvJ1nFj0YkuDJz1p8DV6UuNjZKP4N+2tQ/BDkKR1GlzB6/GJ4I/ffI1eCGq2jNskmCKIKBby/nMMrK+tCdDjPbZ0cgkDqQE4wQDawrApJoOgq0V2hOLfPmaKy3BaB7D8Rz0R96PlNdEqVuDUWoj63cpABdi+j+33PkRmdROdbBFhr4Mg2ax6HSaFqOydYLOFpZz0qTVldmGzbsIxoyhZbcRnxzB+ZgGFtiflyHKxglggCtsKYHM/jYrj4NL3v4uFN7+BStDC8t37qGcKuHz5RdEiUudCMOWY1J+SZWP3nA0Ucti4fh3LN2+gmsuKMWooEkEsmUQn4CI2MoTRuXmEJiZRpYP6u+/h/ffex+TkFP79f/hDJKdG8dH1j5Cu5NFyTYnJKdQ9BImB6kWcGE3J90DIRqucR0mAsItYYgih+BCMUAJtK4wmfZ7aAVgtV4nQ/MW8GFr4eaR6PmUpjeVdgimCc14P0g0KlvKoPepFdanSmkpE0BK/niyF51cRIpLL1/Ug7HkKilZKGwMfc1sLHUPmkmH0/sKC+7e2uobhkWHZNu8b3gu8Nln6Y/MFI3TSh2mkM4dIDaQEZBFAMUaJjKnex643Xt97f9nMFG0ppMwniwEyU218/+3f///HTJF+7Oaz8WagIWWzibrkCCkhmZ5Yj2OoHgemjgNKehI9OlAd3caTgIsepI4b2jWr9rhhX4OifsaJr+GgeJR6PFoS/BpMfXGT6ddgqncsnydo/eLO2FdnS58XTOlPoEt1vL9ZhiArQHDEf3PwpyaJK2ldyuPrVPzKLpgpRhDF8ZEhrVxtU5SrxxN9XesJUne56mYfEbH77JXMV75pqAZiujRIxozPpV8QGSetw9KBsxqAMa6GFsEU+XK7ZLKuXb0qDMH58xcwNTUp5SXJdmSOpp8pyc/qsdmG0g/ux5EynwAqv7mr01LWB0HW/6gOrzKTbx+48zHuv/8RvEwBQWqpSlWYfmMODbAMh6VC5f3mWIo1qpXLaNZMhAIDaMaCsIYTGDu3BGtsEOsPH+Lm7TsIWGwKCGF7L42KaeKl730XF7/zLTTCATy4dx+ldAYvv3xFUIS06lOaQlamWkM9n0Nxfx/1zCGq6QOs3riBreUHSIaCGB8fk+ajTiiA0RPzOHHpIpyREaxubOB3H19Dpd7A3MICXnz1FYQHEri7uYK1/S1s59LI5AsIxxKwWg2JKpsfTeHk1AjGUzGYtKdgV6gbkKQMMxBFywrBg4Nmh/Y3tnQeqt4oxRgpbQ41STTCpG9iTb7z+ZxYG7CURn8nmuQWS/muprm30O+lICgSwO+09bu/xfzXN3HVxrISodXnd6cscfp1Uo/e48p/DcLecn+vfvwxorEYzp07K8eemi/qqXjNhiMU3LfFTJtdwOsbDzEzOyNde+raVybW2j/wuDHvywZTbB47yky99b3PWuYjDQgynuw6CXajBmj6xVXbQXoftVqlyxJpBqcfUB0HpPQp0QPL0Z965fc4EKbp8ccN30/SLj0NTOmBmO+tL0xujysADlxE0VydcvDilxbh6c/8ZUwpXxbweJ6T/Jf1mb5mpr6MK/iLfc/PC6Y4WGvtk17McQzgCpuCdArDudLmPc+JjX/n77xWOUYQOPF11DZxglhaWhJW6uhqu5/N7vfl0fKE/r/1j6U8SgRQqlOZ8STUs6qyHUEcV/98XDoF/W5sgilm63E1zXGb2huCLwK8c+fOqc5nTwWhS0eyeCBJ6yqaNFGkJtYHU2JaKgJ0n52i70+7KULjsGnDYZcywRTDjlfvovjeL5Fe24Rdb8KuemgWy2IbwwmYJqZW0IHhUimlMg/pou7VamjWLUSCw2jGQygFTQyfW0DypQtSjrt6+xbu3L4v2XdbOwdAMIRvvP02Ln/rG/ACDlaXV+CVKwKmZAwR03QD7XoDpUwGD65dRXptDc1sBkkCuFIRlYMDBDptxCJRKQe2QkEMnZjD5OWLKJrAB3fuYDuXx+zSSTiRCMxQAMPTk+hEXFy7fxsPth4imRzA+bMX0K5XkNvfwVA0gOnBBFKRINCoClCki7lhB8V6h4Y7jTa7YW2YbRtm0xRncWqlhBX0rWR4jgmCee7I8PC8f/TRhwLuT5w4gYHBATH41DFeuiNYEyByvnS8UZ9Vh7K7ebSaokFVt9dZ278cd3uKGJviclvyA3l/cB+lVBeLS1mxn2Dh75pZFVNtrw434MpzRBAvGi7V5KYD7Y/OAV82mHomzZSU+VxX6rdEjZVqReqipPMeLD+Q9k0FJntu1P0D2ePAkKYy9eqsn9k6et6OnpDPMsk+iSF6GgDghacpRr1CJXAikOJgxQuY9WDS/qIr8M0Yn8SGfbFTxae39lmOyfPYh6cdy2d5zy/rM30Npp7lrH01Xvt5wZRexOnxrP/61noqCmw5kXHyIJjS5Tm+Jzvv2GFXLBZFb8UF2KlTp2QBphdmeqzTJUW+B8cR/luzUrorULNRHFv4vnwPJSw2BPTx+VqgTgCnuw454fJxvo7RNARGfJyGpNvbO+KhNTE+Lt3abMdmeU8+K8tfYjiqjIDZzce6w1FmSrCWz0x59KmioLtjwPE6MMhKVRto3rqGw1/9QmwF3GYHjteGI+xIS7yP2raBQDQEK2grl33GldA+hW6gbZpUJpE1WiiHbUy+9AKGXn8ZSMbRrlbx07/5OQ5zBWxs7SGSSOHtP/j3uPjaa2h02rh39y4K2SxefullYVVk3w0TTTp/7+5g++49pPi5yEp9/DG89D4m4gkMskzKaBzTQs11EJkax/ALZ7BWKeKDBw8QZmfnmTPYymSwebCPU5fOY/bsKXx46zpy9Qoun7+MeCCGdr2Gw91txIMWhmNhxCSGpwJbIpiUYTPtd+ptE80ORfG0aLZg0FSU2jZff0ygwmuOwIPghueyViMbqfyZVlfX5DocGR3GwsK8ysIUobkjBp/izcTJ2ZfEyOKgL1JMX+O0WXj061ED4K4LyNFbm92RjBEyTWQzWbzz7jtyrbPJgteS6wYUmGXpm9mHfqmayRY0L23RKojMFveZIN632pG4Iz+gMqdaAAAgAElEQVTH9KsGplgyZs4vNVO6m+8zl/mIknkSSVffvHFD2m/Znsl6bTgcEq+Ihkc30t7G+80ZOSjox3RtX2sB9PP6WxH1DuqBq//89R9YPZAcHfz0apKPP+kxrVHQK0Yt9uRrdFuzFqJSNMpVHN+fx4KdPWxPPnnypFD+/Hv/4Pt5p5NnKRF+FYHH047Dv0Yg9lU9zs9y7TztPP1rfJz3o2Zu9P2pQcxn/Tz9C0Q9rjzub3pBxfdiyYMLL46Vd+/eFbsBfuvxg+eKY4uIw123yyzp/dTXWP/9oRd3R7Wg+rkcz7QEQY9pWm9lmxYy6TSuX78hIctkyk6dPgXbDagx0s8G9M3T+so6Koalzicx57RNjybft00M9GiP0EapUkY4HIRN/zCPOVt17C+vIvfbXyOyfB82o1T497ontukSj0SPsrCLersJT6zVAYdgQ/KxCOyo/wqhErThxUIIzE1g9s1vAGMjTIjG8q07uL+6roKET5/F3PwC7HAI1Wodd+/cERH7K6+8ooKcbQcSml4qIb2xIa7nc6kBEaDvv/8eVj78EE6thrFYDDF6PzVbKFoG7LFh5MIOVqpFBMbHEZ6cRNU0sLK9jc10GvGRIUyfXEBydBiJ0SHEQwls3tvAyr37iAQcXCHYmhiTTFaQTaQWjQJ405G8QJo2M+dOwCyPUYt/9Kk/Vtb0rzysfpKEZk41mKYJK0vKY2PDMi+xc85rqC5RYX/qqqGhC1Z8cNW9B+T9+nwce6Z7XUNi8YtqtUDXcYrG+VWv1sTnjK8tF0viy0aAx2NOwCj3X0BdX8rY2AdoXaZLmxprY+ZH70odM/Y8wZRm6/oxgMYBWqum8YhaCEG6O7W/lQK7Hfzg+9/9jJop1m7bbVQrVWl9JLC4dOmSWL6T8q4wWJM0rw587TNm1AOaHoD0Tvd3wwml579Gs0B6BfckpufoRNw/YPK0iGnYEUG7Pl0a+ffvVz+YUqjaFa0EB0T5nGwBjUZl5cljwPZUGt7xdx3sqFeon3WwPvq8Z5kQv6qT/JOOxddg6vNeKZ9+3bNcO1/cXnx1tsR7UXfBfVFgqn/B1M+o67FD3/+KITCFuWJJjf8mm00mW1/z+n7tX3j2SxP6ARWP6meREJC54lhKCYKU7vxWdJb5Ntcf4iCdxsTEOGamZ2SC4wQdpHiZYEpPokd+sruNIS6c/R2WoHTrPgECHR0dE416VRyzaTlARiq3tY2bH3yMzs2bOFEqwmg0YdSbMAgIOIdSh2UZKDWq6Ng07nQQdF24BtmZFjp1LtANeB0brWhYAarBBE5+63UELr4AcJIOBHGYzoipaCo1CMeleL4jerBbt24KE/LGm28KTGALPr/a+RwO1tdx/4MPcWVpCYFYDMV33sXGtasIeU0E6L9UrSLouKgEHNTiEWTCDorxEEbOnhXH9Qc723BiMdmHg0IObjSCyROzaBod7DzcQ+WgglQsgdMnl7A4NyM+Vtymy/KV6LX500aDAddMTrUDaAvFR+G66ok77kt7NfExxTgqlotz1PbOFra2NoQRpearK0FhugYnfOrgdBpENxz9MRmTR84/QZT+EtNNxoI1lU+VGwqh7XkyR9LaYGR4RDRQLuUv4lYvjtWPHxQk4eH4z/svUeb7PGBKBOh9PlS8f9/+3rGmnZ+2RhDROX1P8nnU6nVhYmjy9rO//Rlu376FFnPi5KB8+ouDC2v3R1daR//dv+rTW3kaMDlum/0DFRkxDab0wKcf50DDvz1utUnvlitXruCll16Stk4OiB988IFcuARp7MohkLpw4YJQmvxbf9fF551SnmVC/BpMPXrUn9fxeF7b/bzXTP8C4Vm38W/p9c8CpvrZn6Njk/53/0Kgf1HGwVUbdfJ+ZhmGPk5k9pn1R8CkGSPNUPHfWnzenbj60gD0OKbfU48TRxep/eOfXqRy2zTs3N7cxMT4hHTuBcMRtDwyYy3xlHoETKk3614KbctAo9OC6dH3iaBEUBhNjlSWBMXjEbIVsmxHcXMbtz+6itsfX8NkqYRLtgOvXEWr1oAt2MsS+wGK1wv1CsyAIwHOAeq72GTHJIkmMZmHGp3W41GUbBN518LEpQuYffstYaYQCbOVnLlawhgwSNhoK5bk2rWPUamU8NZbbyndDi0G+KRSCbndbfzyp3+NlxYWMTU9g86t21h+7z00DzMIU6jebEtJsBYJImMBlaE44udOYualyzg0Otg8PMTo7CySg0O4t7KC9a1NpIYGAdtAeieDRCCFuZk5TI6PS3mRpAPhRCqR8GO5VHoGDUfpJ0qNmvhftTw4JoXyx39xftGlYObs8fzS+ZzMSKGYlzzFzOEhBocGpWLCUjDn3m7XJ7NKWT48ooHqv9YfB6jp+0VGzaZdBLMBPU90Xfz9YG8PN27eFI8yAinuD0vNSvMHmHQCeNzXv0IwRc0Uy3xiV9HwRIf4/bc+azefj+olM8yvu//sZz/Hz3/+Mzlg0Zii+vpveP07f+rVUf/xPA7EHHe8dfvwcY9pNutxg49Y8vtfxzEgxw2Y+vmk6dmpw/ovQRXZKGrESKeSsSLAorCUDB3pezJWupT5LLqpr8HUFzedPy/Q87y2+6yf/FmunWd976/i658VTB0tp+nP+Li/83G9oNJ6JU5+EiNz754w2zQjJKjSnXrdMpzvTXfcxKavN/2YXghqtk2Pg1o7JR14nOx8Zkq8idYfIhGLS3CxLPw6bbgBlpcMNOv01PJjProfsndGW1YHTYOdeh3GRaKVy2NnfR37+7vwvLq4l1+6fBFWPC4lvNz9+/joN+8ivbmFBcPCXL2JRrmCTqMpQIrslcdFNjvAXVuYKX616h6Muge3bSJquWIUWu004bkOvGAQWYanjwzjlT/6j8CsYtaawSCsQAh1r4lmo4kws/5KZXz00fsolfL47lvfk9xIFfHFLLAGqtkMVq9eQzN9iEi1hnC1jvrmFoobmwi224gFQ2DvYjFgIe+acJdmMXrlAkbPn8MhtTwECqaFcCSKTC4ni+xG08PC4gJGhkYRdqIwDQvlUll0c3zfaCSmgoodVwCVSFhqlKEYqqmLjI90HEq8+7G3E0GKnlu0dIbibQrV2YXZbDWwsrIs2qVYPIbRkVHEE3G/aUx17XXnQR3u6ZcUJQ5JJm3lF9Ut96qJHK0G3dINmLaNeq0qAI2ZstnDtOi26vUaTp06jVQqKY0N7FjsbuvotdX/6f4VgqmGx2OtJE1s2uA9/MMffO8zlvl80066ppKdYgff3//DP+DatWtCJzI3rNFQZnHHDThHBwO9muoHXPy9/+9PGrCOu9L0a48bjPofe9yq8uj786KlWJM/33jjDXEXJhvHtmdtmEfaniJOgioicV1bfRbTzmeZEL+qk/yTJtqvy3xfHAx5lmvni9uLr86WngVMaf3T0U+jAcxRturovaflChr4sPS0uroqEw21pmxi4TY0AOLruYDrHzuOlvl0SUIzWJpZ738vbk93AfJ3jlf0yBoeHMLZ02eEAaLwV7RanBANA/WqPzn6H1bNrz0Bcpt0kdlW5blKHf8fe28WHed13XvumqsAFCYCJDjPIimRGilrsGzJEiV5aqc9yTe385qVlbT7JXnLWnnt+3Tt2LGdvnnpJHa3nY7t68R2YmetWLasiZqogSIpcSYBggQxFgo1D71++3y7cFDERBAUSQmwKaCqvvqG853vnP/57//+7/5j78nLv/udHHnnbZmaykhXd6fsv/8+uWvvHdK7pk9kMivHXj8kQ+fOS1c2L+mRCakTIpSwhvKo81msVSVXLkk4FdcwkEpqShWp50sSLdUkRSH4eEhKsapkq1WJtXfIVDwhw9Wa3PHYY9L78EMi7WmRZELr+xURBJcBUwmZykzK66++LIVCVg48/ZSCKTfxlaU4NSWZocuyOpWU04fekuMvHZToeEbWRmPSCiOVz0ukHlIwMBquSaG9RbrvvV1a92yX5IZ1UkglpB6NqwVCb/cqFfa/dvAVFYXfe889ugCfnMrK6MioDAxckGKxLKvX9Enf6rVaxBzQovetWlP3ctgeiviiZ6JeZSTkmJ/ZfrgGX5gOq2hVSJiDyxXc0GPq8XT6zGnp6elVJhTfJic6n86sazCPgV6qofcLgNSMjD7TbhHeq9acBUdLShMW3jz0phq/chz6tNapBbxqKNEr8DfXsHALgqlCEc2Uq5Jgz95VaKZcORka6PLQkPp8/MvPfqZV1VnlJFNxV3h3FhNNBgxjppoHHP/1bIBnscNy83d9wNTMgNm2irKDMN9sx+Y9Ggrg9MQTT8jHP/5xdZ5FO8WqkuuGkQJM4fMBUjcmbIWZWuydm/YlW/w3Fr/l9QKX12u/i7+y2bdcAVMz22WpYIrv+WJy26t/36fTzGcy8rYNbJSF83iPvxk/kAuQ1YcA3FyeuW+MkYApXfEHP3OBKZtQmxepNrCzD45PJiG1+ZAk3LZjp6b8Ayj0GLAF1ZqWwtAwjGZPBdrnoOi2CaGrkbJUQyVJYnlQKEv/kaPyu1/9h7z+ykHJjI9KZ3eHdHak5c69d8hjDz0s7d2rZPz4STn+zmGp9F+S9KTLYktG45KCncGiAQFzvSpTMFvxuLI2CfigYlXquaLW9avGa1JrFcmWqxJra5dqS5v0T+WkZfMWue+znxXZutkxW9TZw7KyWpN4OCr5SQemcvkJ+cznPutK3tSqkp2akuELF+XCmTOysbNLUqWSXD76vpx65TWR4VHZmO6QVcmkgjo0RmORuhQ6WqTzrt1S7OuSUnurxHpWSSaXl1yuIHt27JSeji459s5hScZisnPHdrWJHxof0nni5MlTUq2FZMfOXXLbbbslne6UixcvKaBSlopaefG4ginYq1oVLRXh0rnBlBZDR3PlhWEdwK9JtYboPKLzEAWQ1WGcGnfbtilDpQacWmPW/Z6xIPAqvzf8pgJgpewpzJlpn8DZ1aoMXBhQDNDdvUruvvsuZydBDT5Cgeis2Od8rJSyKbeeZqqkbJTDB4T4iNY9uVjNlDqkViuSSCZlMpNRxP3DH/1QM/uSyZQkEmiqpmni5kFgIZZpvs8XCvNpWqXXMXy2ayHwZuDPHxjtb5eKKorCH3zwQfnEJz6hbsE4zxKLBkwBomCsAFWsFk33cC2T4rVMiDfrJL/CTF1Lj1j8d6+l7yz+KLfOltcCpmxcsfHEZ1Bt8WVjhW1jukxLnuG1jV/mBA1LBEuFLACtJfIBxMTsC8A1X5iv+Xi2ILTn3rL5AGWw6IT3YMwZp1Z1dWu9O0tNx39Iz42SIhpidEwUnkP6fwVU7u9quCSlek4S2BrUw5LtvyCv/f4FefO1V2Vs5LKO/xcHB2Tr5o3y9GOfktu3bJPaVF4unD4rEyfPSnQ8K7FQJAjxucxwTEDRTU3kp4Q0ebyXWiIxSVTEAanJvJRjJZGOsNTCMamGo1JraZfRUlUuh0Lysc99TjrvvVskHpEaGeWRsE5sEQlLKZeTNw+9KuPjQ/L0Zz+D46lmDubyeRkaGJTzJ09KJF+QDekODfH1H3pbho6+J6lSWbpjcUg41f3kWuMykQhLaOs6GWuLSy4Vl9a1fVKp1yUzPim379gpW9euk/MnTmlNv41r10m+mpVqrCiHjxyRk6fOqLh889Yd0tOzRggPDQ46gNPXu1p6V62S7s5OaWttUTPRUgm7gLbAhGKW54yMOmwl6jjOT2t+lQkKKpFQw88Aef/5frkwOKiFjrds3qJ9zoEpV7nEJz9s7Gieu3lNv4NBIzSsdQMpDH3pkjJgvIcUBh219ZuGPo031PBznjHjFgRT5QrA1djOigL1Js3Uv9Q1fTLWLECPOlfVcEhXMRhy8e/HP/mxHDx4UGO1VIbG2VTRa0AnmvEWB2Ubu3E6WNhDG2Bw0/o3wEAQsm18R//wbkjwOXFL9j/bSs4o9LnAlcuZcIjeXGE1e4AhJGClYNtok4cffljZKVZ5Z86c1vdaWqiNtPMKMNU8IM7WjeYDPdcCiK7lu9dzirxe17vQOV/P9rie+17ouub6/Hqd0/Xarz+YX69rsmw+/1iLuZ5mMOWPI82sFOOFgS1jtVwZDzdomY7KfKII9wGoMDZEQ2Xgi0mwObzIPgykNTPoBqb85Bo0Ouwf804yB1noaemboDYb45tmD1achxSeREzQGpZxo7QZH+hEqTqd0qhUpgalli9JSywhUq7JueMn5K03DsnZM6clj+/g+bPS19sjD+/fL7u2bJWedsTWIcmNZGXsUkbKhaIWwkWfparrwEOoRLkcbBCqNUlIVFKhiFoo1HKUJylKqjUssdY2KdRFCrG4TIRCMlgpy7aP7ZfdCNGTcRWjVyQkxYANKeTz8uah12Vi9LJ85umntNafVEpSyE7I6EC/WiOUxsaktSbSUqlJPZOViYGLMj44JJXslILIVFtKYt3tUkhEpJRukbFQRc1A29eslra2tEyMT0h3ul36ulZJZnhE4uGI9HR2SThek2RnTPoHL8jQ8LDEkilp6+iSqUJRLly6LKPjWX29YdMW2bR5m6xdu14ZK9qjVMEcm7Iwwb3w5knujPUpA+jWj7XP1GtKHBH2c68dMB4fn5Bz584qkFqzpk+1vhZFUvuCQF9H39O7EnhQqXIqmMs1TZMIE8WSQ2FlULH7wD0foL5u4wZ3DwNN1XTtGo/umvMBn5uZsv6uBqTe9x3QF8lNYZZbbTwzzUkZ/iEb+wretDZcKJvPt0VwzzFlZPjt2oPafDxLn56pmfp5AKYceDKHcP5WMKVXU1fqcHx8TH7+85/L7373W0VliUSLtLSmpbXFpeNqowY3lVUXzunuYoJaeoHITW8WqNoDRM1tDiM2A4jpDXfIGksTg1LNGga/8ZrpcPeZFhfQ3mM3ygk5qwECd+mnDERUaAdM0SkHBy/odQAg6Uhk+/Hbip8uxA74K9ylTppL/d5iJpGl7nu+7y3UJtfjmP7kd732f70AwAd9vgsd73r22bm0SXZO19J3+K6ftWtaosVcTzNb7j87Bn6sj12NRIH9oGOC4WbMIJUd0MOgjUaTSc2fJA1M+fX8DLz5wI3P+T7hJbIHCe3hOUQo0dzZaYtG0o6aN04Lkm1yUQdtMp218kPNFXIdfFdyJ1+VzOSUjntr122QcDQh/WfOyfvvH5ejR45qNmB7a4us7V0lq7COWdUtG7ZsFlmzTaTaKlMjozI+MipTExkpZnNSnJySUjanNgjVXEGkVJFkOCYt8YREcEDPFyVeLEh3JCzRtpSUYhEZqVdlklp+PV0S6+uRe55+Ksjqa5MKjFQABTNTOXnl5ZclNzEpX/zs0xIu56WWGZXx/jMydPI9yQ8NSriQlxaCauGohKsimbFJmRiflHo1JLG2uKS6UtLWmZZkW6uUalWZLOSUwevo6lQjSkT01A8sZHOSQABeLGsh6URLRFra4xKORySHSSVm1tGIZEslyVVqMpotSD3eKu09a6V33Wbp6dskre3dEo6mpBom/BkRypW4Rb2bcxu2U9MS5wCoT5tks1E4VHNzbSAmp3/hsQWwtv62Yf0GrYVnWYGEMwHN2r+0jI0jEBrGnvyteAcL+bAUcjntY/RhBO67b98joYVCefMOMIsAU7N+nzI12Ybfkz2LzVEq+2ozmPKT4uw5sufatlWdHbX3PNsmwBtAqqaaKVeFgOfkqadnZPPND6YstjmkYGpcfvGLXyiYcjHDkCQTKX2AjUrUFQc1hShDQ8hMgRQ3zusAJIRqpsU0u9TcbgbA7AKnizGGpALVFrBes7W3r3vQRnaoLOiIADLn+2HvK4tWBelWJRJ1pnozwdS5AEzVV8DUQjOw9/m1TIhXcZgrNr1R4PFGHfda2mq+7y4GfCz12LcKmLLroy1s0PXvc7NUYK72MH0UWcHIBhhfSGNHNoAnlZWn8tkmfzFpgNDAlRkTsz0Zg4zN7BNNFiyESQ+MMZ9L6+XrWm1BzLaq5Trzllw49KwM9PerLmbD+vXqJ4RIG9BFIhLjJtlo+Fmh1+pob5fb9+yWzj33iXRvUI8qNewsFKU4PiFjly5LZnhUSpNTUskX1VcK24VEOKqLa1gsAE+yWpYyk3i4LoVETGK93dK1ZbN0bNogHVu3iODsnkqp11Q5YNgy2Sl5+YUXJDM2Is/8weclWilKeeyyjJw5LpdOvieF4YtSnhiXBH5c0YQkIjGplpkg2VWrtHW1SSKdkFK1rA7vMDPorqLxmKQQXgc64ImRMclPTUk61aolcLALiKcSkupqxXBLpgp5dY8PJ+KSq1YlX61LtCUtEm+VUIJjrJK2ztXSku6SWKJNJBqXEiHGaQQwA1BpfwsmrEY41k2sLs5ChmY8CBXXseECmIc1i3TwwgUN/UJywFYC4CcmMjonYwMEy6OLj4BIcfX4XGYfgNr5n4WU9bx4cVC/v3HDRklhTzGfj9SCA8NHEUw5eCpDly8pRf3LX/5SfvvbZxWdSZ1sjJDqp9LpNl1dWZw1pjf3CojUSBYBSM3lUaXxenUddQDI1f2eFi0rmArSXhtpmN6hbEU2sxM6QAWQIn2VDEU/A4bwpGPVyFCcDUwN6rkwYK0wUws+KbrBCphaXDvdrFutgKmAUQ9uULOuyWemDIDMdS9pSxaXhOMAP7BJAB8yoWy8MubJWAKTHfDbklvYFkDFJMd4jAQB00RsF9gXEyTfN/DkM3TNq3TOif3NddzSwHty9vVn5ejhw5LNZKQj3So93V2ycf062bJpk46T2amc1iscHZuQyamcpFraZAslt3buldDqjZpGL1qyJCRCqG9iUqqZrFRyBa2XVytV1D0dB3SE8YQFc5lxmZoYlQpgJhGTaGe7pNeuka4NG0S6u0ViUalSYgWzTkGf5jQ9k5OAqedkfHRI/suXviBSLkjp8qAMnX5fhs+ckGpmVCSXlUiZynhhiVHGpUZli5h0tHdKW0eburpPZDO6WI8mExJJUOqEOFpYozFITDJj4+oC3tHapnowMt1iba2S7OqUUDymYAphfDgelyLh1XBU4m0dEkq0SjgJ69UtqfYeSaTaJay1+iJS1vCcMVMunGX/ceC9mbVy22iER2qaXQjYA9wy95qZdCFfkPP955VRgq0koxTgbswnDBWMpBqBYl8Ro+gwoWpXNgWQNUmW5rGjUigUtYhxz+o1Ui4VJZacTpq4+jHsIwqmKER5+fKQDgT/9m//Js8++xsp0ZjRmFRLFe1giN06OjobdDUxebf6dJSyv8oiXss+gy4zy32ghlMApII4qTGd7Es7jRfjbxa68XDpRGCDoOKoWgDOQhIiOyWguhsrz6DvroCpq38s5luNL9/eFr+nG8UQ3ajjLr5lrm7LjzqYagYf84EpPvP97Zpb2tqSbbCYYXIDjDC5IUi3kIIfkmQfxuBZuRgrhcViE4aLzD3bB2Jgf3vb1tgsXxJhf/vi9kaoJzhuaPyiDB55Xd587RW5OHBO6qW8tMTDsn3zRtl7+x7pwPOpUJL8VF7GpwoykSvh1CjtXaukc/M2aenbEMhooDqCsBHu2JSXIaSFSzt/Kxvi/Jbwq5LClFRyU4JpaAg/pdYWCWHWCQhA60X2GKaXEWcnUCu7rLPc5JS89NJzkpkYki9+8Qu6n+LQgAyfPSGZwfMSKeYkjdN4qahADjfvagldb1jSbWmNrtTqVRmbGJcc7BKnyH2t41guWphXy7Tk82pvkKL+nBJYIYm3d0mss0eSbW2SL5WkANlAeDUak3hbm7R0rJJIsk2iqbQkWjsllmrXgsdcfoUwW8NvzKEoP9Tn+o5Vm/E/C9ipelXPSwtIqybOlT6jbZDqoHUiKQFWFCBFyI9rpf9pv9KQngv/QogAxpy+TZTdujB4QYE7SRP0VcxeNXuP7Zb88xEFU3QwwBSrqX//939XMIW/RgVr+3BEOjs6pG9Nn6zpW6PolweUbDifyrdVVkPYVatKlbIEc/wg8jK9VWMTK9SoxmNmceZuuu+RQqgxwPH6MDtBZSA4p/9p1oZ7D+DV0BME7NcKM7XkJ2TGF1eYqeVpxxu1l48imLJF34zFnzHkAdVu7WJgywDJfBnIABobE5n4AFMwVGTd4dUD49286OQc/GO5JCFXRoQyHmhHCOkRLtQCt0yMXq1QC9s19x/Titj7zSyW7SNWzMnk+dNy+NCrcvbkMckOX5BQJSeb1/bKnl07pKe3VxJdq0Q6V4nUIpLJlqRYi0gy3SWJnl6pp9tcRMGpVJ1ihJAc/wImSlGKMj8RB7y0hAn+Viqsdb8pKE+xYqlLCZ+sqBNNwyyFGc/LZHZHpDSZlYMHfy8Tk5fl83/weZFCVsqXB2V88KwURockWS9Leywi9WJeqsWC+iVhvsh8QHQF408MREfHxmR0Ylyy+ZwUK2UJxSLqr9Te0SltaWfSrNU9KCWIOBurg84eCaV7Jd21SmUoJa4jEpVIMimtXV3S2tEjdcrHhGMi0aSEohiAkgkekioRE0CiaaXMaih4PRcz5Sa+mhaPjuMJqQBKe03Qb4JXgZcZgOri4EWNwJAEwZytHlaRsIIwFeCnUhJLJBVoMo8S2hu6NKTu6uvXrVdASX+JEP4zA9AlDVAfQTAFB0TjDQ8PKUr91a9+Jb959jeSz01pWYIdW7fKI488oi6oNDgPN50MNAwocaE2B6udPwMZJRUN09Wx1Z3rR13XgzTdRhdxIvSGz4M3yPmUez5fCNJ7nW+MFidEYF4lhFeRYrGk9QYzk4gPJxR1w7rxPudbKpWVabvnnnsDATqaqZUw39U+Mytg6mpb7Oba/qMKpgxI+TojH4D4DKQtEhe6c0x0ZoWAToqFKToUWCrYArL71LsvmdQxyMJvxhapfCKwXHDZxWd04UppK8ZcK91l1i5sb/X+fLarGQD6IUH+BqwZmIrCTmQyMnjmuFw4e1xGB05KceKSpBNh6e3pVKnEpu07pGvn7SLtPSLVmCH7WUYAACAASURBVNTCSQmn2qUUDslUnVI5EVEJhTiDziAbyYEqsJI5lGtWIZlFbk5ACwUfVIeVUW1OWHEXMwL74i8KL2MoSqiQUFU5k5WXDr4g45lh+cIXPidSzkt1YkSyIxelNDEiiXpZYvWy1EsFCVWRrmOzhbC4KtFITJLRhEixqpqiicmMZAt5iuZIS7pVOld1a925ZColpUpJ7RaYi9AO026Jjh4JtfZIa7pDqrW6aq1iiZSESSxoRReVUIxYqIhUQ1EV8mOfEI7GFRgimzE9lGWWa3MFYHS6fzWxVhroBJw6HyqAka+7c+ykCKXhmJNxLe/vP69RpK1btqiBK+J1Ky6MNowScoWgHi9JDeyPkPSqnp4gu6+iIdB5rQ8WeiAC+dBsmzUzwjO3uYUF6A5MVWV4+LKCqV//+tfym9/8p+BrQYLFpx79pPzRH/2RViI3l1ceSAYDHnAGEW4k6N0eUh2kqDw+Tx1EbqBLJnBUpq3SfAdXDfcFDNMVQlA+C2LIps43FopzoS5SqVhW+vPtt9+W1994Q06fOqMdB0ROhuIKmFrwiZh3gxUwdW3td6O//VEGUzaeNI8rpi8ywOUv4uYz7TXWyrYH6DDRHT9+XBkqQBGJPGieGD8NeNnECEiC2cL8E1aLbckIJPTCOOsqUtR1G/atGV0lHJtd7b9mNs00qXxm1+iDKa4vUkPHhNYpI5WxS5K5dFoyl85IYXJY6pWCmmH2rNsoa7fvluT6bSLp1SLhlJQkLmVMCwjTBTOuk3RMQwP7xJiroJiJbqNFYOohjQQaoABIEcngXBGOKwhzle2kXgRMRaWUzcqLL70gl0cvy5f/1/9FwrWK1AqTkh8fkcLEsERrRYmHahKqlgQzghiMTLWi7QQ7Fa2FpZItSS6X1zYtVsvKGsVTSWnraNc6fJFkQi0hqFULW6XgBQ1bulsk2SUST7pQJc7mqVYXwlTroKiCKaKK6L0Ih4bw0OI61cfJXWkjWSq4cNULB5IV0yC7EK0DVeFQXRKxqKbrmx+UGm0HOiurx2fCciwTAFOAJOwv9u69Q9ko62eAebaFYHjv/fe0/2zcuEn6+tZIzIxlg5DgCjPVlM33//3Tv9QN8LCKsLTiWDzwmQqJdqwLF/q1I7/44ovyP//nTzXM19HegmmV/Nmf/Zl+b3xsTE28Oru65NLFi/Laa69LZ1enUorr1q3TG3T+3DlZ09cnq1b3Sqq1VffNDYex4gHL5V12gbuh45qBMJHJ6HuscABIDEImxGTwgYbkOHQyKPDVq1fL2OiotLa1aRmcjs5OKRWL+r22dFoymUmlNdPpdh18MNT71a9+Lf/6rz9XcXqhUJJUqkVdzg8ceFLOnzuvcWMnQHemnVgjcG7EmNUp1vOXWe5J8Fontfm0PL4OZLbzvl46oGu9pqW28fW6noXO50Ydd6Hz+jB+bqDAwI318cXcg+ZQnQ+qmgGJASp735c1NLern1BjrBHnyaQG0wRDxeofTYpfosr2zbUwtgG+2Behwd7eXg31mcjczsfsbewcmpk03rdzNWbK39a2D9ejEgFMSVmkVhApjIqMDMjEpXOSzYxq+ZRYS1q61m+R7k23iXT2SSWUkBK2A4CfcknDVxhzlquuxluEkjLloiRjCX2P8dzS9Qm5MQeR2YeBpgGpCnUBYazAJVHHS/EaXa7a61RrWqcuP5WV555/QS4Pj8l/eebLzoS7XJByLiP5iRGpFrKCdD0eDUkcwFGvqZDaJSLVJYSEa7Kk4vJ8oaB191hYt3d1Sm/fakm1tUm5VlUNFe7tkVhUwQ/ZfpJsEwlT8zDqwpYRwmBRkJPTH1GXj0LBKhdXLskBqaDhAUXTVzyz93CtjT7c8IFy32VPCigD0sFczpk/+dv6hB0IcJadzAaidDRUCQXyMFX5XE7BIXPr2TNn9doBUWRwEt5jztS5OUZCgYN+Co+bCnMvbkxZepgPVlejTRoSnk50mo3Ran5vIZ8p9WIL/hkb7V6T4UrWf2DaGVgnHHjyU9PGFXOCqZiZdoo2cv/AeW20l156SX7y0x9LkTTYjpQ8eeAx+cM//EM5e/aMZnXgDA5wgu3hwQcskU7JKopsgJMnTig9fPsdd8jOXbtkaOiyCikZQHbu3KFW/ITUyEzp6e1RcIZ1PYK/1rZWFc8xEDD4MJCAyLds3dIAV/hBkA667859um8KQAK4ujq7ZN36dXLhwqDqDVi5rVu3QcWb7PsXv/il/PCHP5J8vujAVDIl9957nxw48JSWg+Acady2tivLyRgFvxAwWVwnu3KrawUeK2Bquk0XM6Eu9T4t9L0beeyFzu3D9DntbKadxoZzfQu1f7OWyECHL9JuTE5egy0WTPksumXkwfZjhgygYqICIPX19enfTPIW+rNae3yPMYvQHudrjEIzGLLw4GxAajYhvX9d9p1IOO4E1mXMIAsi9bxIaUJkakwkn5Wx0RGtV5do75GW3vUSal8t5XBC8ojD0TSpNorJjrAlWWPOJxDzwyiZ04oz8EmaaZUdLouE8tSfi7gdOS21K3AMpoq6fYSJbiD1qNY0G20ym5Hf//5lGR6dlK898xWhOEcYXW6lJJVijorKUq8UJRomOzKsIcVquaiyE37ikaRIJCn5oWFd+Cu8CYkkUklJtKSklTCXJdYR5mIf+CHyGzF8PThRwBMnioKdkyWUhz+RJlM5EBTIxwKujr55Rep7o4dNW3K4t4x1coyVy+bj6w0WKyiZZvXyfCBFVIZIE31ueHhELl26qEAUb7KNmzbpXE8IGV9JQBRECOFkgJmrEehCidpfaP6bBEzRFs3PqfVpv78vBkyZx5SNB+wXXOHA1LTPFO9fNZgipAc1yAP68ssvy09+8mNlprq7W+WJA5+UL3/ly3Li+Am9QQ888IDs2LlDTp08pVqpkydPKFBSkWQ0Ju8ff1+LJG7avEX23XmnDI+MKM3d2dmhQOy5556TsbFxeeihB9Uk7b1jx+TU6dNaAwhQ1tHeoTd1oH9AXn31VQ09fu1rzyjYGbxIx4jI7557Tv7sT/9M3nnnHQ1HQoXjk3Lnnfvk8LvvyvDlYX2vra1djTlXreqRf/vlv8vf//0/yOjoeACmYKYCMKXMFJqp2gqYWqZZ91oB4lJPY6EJdan7Xcz3buSxF3N+H5ZtrheY8kN6zeBlIbDWbAKoOpsgbAJoQrMJoIIpp2gui0mr8UcYytzNYcVZmPIdxj4z57SJw54rA1l+qN0mFf+3yimC+FEzgxeOxF2iXUUkXCVTD3vMEopvEV6rFhZEBJhISj3RLuVQVLIlkVi9Ji0RZBgOuLBgZVM8kGA8GlowvJuq+JiHNA1fQU2V7LJg304u1fBZQlsUTcRU5I0noGrWawjQRQvvPv/CQRmfyMtXvvJlh3FgjmC0VJ+LIzpIDabIibcVDMFuqbaXUByhPhbpFYlFo67kjgrkAUaurh3J4GGsf8K4lwehwAjkA0WLHRNVxc29CqiPC2VWahXwlaPbTL7CfBIIydzx5/hxAMCFSF0/C1CeZhK6jCrjuFTsT9kYrcMXFB8O9g0giAS6ONoM2wRsNY4cOaJz9PYd21VXRR1B5scNG9Zr/4rh6RWwX5o4oNK2mmrZPmxgygEnV8jYZ6ZmM+28OjAVc4642alJ6T9/Xjv7K6+8omBKQUp3Sj71xMflT/7kT5QCJBRGyuX2bdu1g2PqBshhYLh9z+16w3Bk/e3vfquVtHfs2KnlaBCBWwHhF154Xm67bZeyXFwMcdvD7xyWRx99VFdjAKq9d9who8Mj6nnFwPOZz3xGAdnzzz+vjQBjBcA78u4Rt4prT8u7h99Vturc2XOSTCUVQKGRApFv3bpdfvfb5+R//I+/k9HRiTnA1EWhQvcKM7U8U+4KmFqedlzZy5UtcL3AlDFLPuiwfrxQfzYwZUwZ+3DyiliDXcKxGqsDgJIZLKLp5B/fw0sKCQNjpbFSVmi9mW3yQZXfQs1hj/nAFKn7OBbEwBl4EVRhpyoBmMJnEAqKiRYPpoiaUoJcmPohlHAYt5R7AItOvCAcJ/aZZl4qLlzD/KK+RxyLA/MTlEgR1dgG5pVYAKjBMson9zfYa3RsVF588aBks0X50pe/pF9XLKYMDu0dCg7rdLjOLsfVt1NNEZeIzQKMmGUX8qZqoHAKd5ySGnqit1LrhJqz6QFclF12O6HMMJoorzwM5JfDUo6BYi5RMAVICXDjXIpud57Td9HHXa44mmOmzHNRgaqygM430fRS9CvmR0gNdcUP7IKQufAPQE9/Wrt2nWzbtlXL5/gHVmCu4i6XTBYO2v9mCPMtFzPlgymfSQZc4+qxdGYq5srJZLOTGupCSA4b9JOf/kSmpiYl0RqSx554WP78z/9cBZD4WEDbdnV26o159tlntUgy4Gfb9u3aGxgw3nn7bRkeHpXVPasVaE3lcjo43HHHHSqwJIY7fPmyHDl6VMN51AN68sABDRNygR/bv18uDFyQs2fOKEBiH7999rdazZpGJSvvwQcf0PNpa23TdNbXX39d7r3nXqWCWdlt3bpNXnjhRWlJUR5mp7z22hvy7W/9jWQyUytgyht9rxebstDkc71AwvW6nsWc74089mLO78OyzfUCU5Zh54MpP3NqvoSL2bLzTGvpCsq7wu1IHBhrGeeQIrAw5HiEW9BTmRDdgJhNIm6Cnp5x/fOyftcMpAzQzcVMkVFHen8cC6hKXWqVoiYdKQ7SChSkkCGuDuvLcgCC0ASF6hWJhlwIz47DZKKTMCE+Ndp0QmllXjQcaPXlXNiuYX+jFki6QcAo1R2YQpckdWV8+HxsbFReeOElyWan5Ctf/UpgGuxAm2quCP8GISoLCTWAAHArVJdyteLMKjnvSlWLE1dK5YDR4VpxRQ9AVACqgDMELdFjVcuwRGjD4hrepF0qkHj2cCkp5kBcIKhygbp5mCknSp9+OmcAZy/Mp20Yctl8WhooCBXDRtFfcDQvlwnVASqdCSmv6WOAeJLMkOgQReK6jeEyGYtLZAhCfJwQTN2HKMznsPs0M8Xfpp9ytQCXAUxNZjJyvv+crqIAJTBTsFXx1rp86qlH5Otf/z/0TiMMgzmigxJiG7w4KH1r1si2bdsU5Y6Nj2kmCtQiXiEb1m7QVNNzZ89qiJDCwnzG36zC0F2BlAFFhOOgtaHBd+28TU6fPKkDDCwWx/vpT3+iegNoyb//v/9evvAHfyCtLS1K/aK7YnV35513yYkTx2X16h61cjhy5Jh0dXbLhg2b5M0335b//t+/KZMNMNXaFOZbYaaWc7JdAVPL2Zor+/Jb4HqDKTtWc0htPrBsIQO2sWQVzSILGCrAltkiAKjeffddFafD9FNYnQUjjJRVmfCZLj/5pZk1my/Mp2yQlzjTHOarwc6QlKR+Shht4rQdUyA0NTkpI8MjCpYwvCQsxPzApKNZ3Wp87iAEq3pYJCZ4gAmp99VgYgc0xeLOSbseAMpaFMm7GiPo+xT/4iyUX4JJqgNSnOjc2hUtz8T4uBDZmJwck2ee+ZrTXHEiypxZTUKnB7eysIphtOJGTTK5SXnv1Pu6gNcCxl3dsmvHTknGE6rLsn4FiECIDjMF0waYq1XLopdL7Vcqg4TUuEEji5B5igOD6KIDU7QnWq2aAimAq3NAv/LHoqkN7VMDNFuIT/MfXW1cwBRu5gGYMnsigJABAwv/qYN9dkq9pEZHRpUQ2bptq/T2rnZWDY26us5mg/ZWCwXAIyG+D5lmai4w5dwAYBLpd0vVTAXMFBlxgClWRW+88YaCKRieRHtIPvHEg/L1//3rGq6DEWpPp7WhEXkTvkP8DWCiQxC6uzx0WR1Xt2/ZLuv71ku5VNLOC9gBEcNovfDCCxq3xHsFjQD7AlBhdb9v7z5pb0vLG6+9Lrv37JZNGzcqWn7ppRcVaAGcfvSjH8nnPvc5RdYjI6PS29ujQGzv3n3y9jtvSUc74cJeyWSysnPnLmltgbk6JN/85rckM5GVQqEsqeQKmKJzXS82ZQVMrQCg69UCHwSYagZS87FS9hyZRQsTm7EGvnUB2wGWLMMYSQQTHuMgjIGlsBsAs5ChHzqcKwTpM1c+E2WZdP7njWeeME4YsOC0T1r4XkTOnb+kRY4HzvercfP6vjVy97590re6VwXdtXJZosmYRFsSGrLEQsHCmWxP0WTYkcnMpIIxACNtk52cdAxQV4tMxSs6f1SKZWlvbZPu9k5JCoaRVYmFolIr11wpF7wI0WVFY1pM+aWXfieTmWH54le/GlgSODDlYmABswTD4LCVsmywR+i4Bi4Pyn++9FvJTmQk3dIq61b3yb133iX1ckUmJzLSkmpRwBFLUEuvorYJhPkoHwPhkC/kNdrS27NGUokWrV1LzJMIpdNSmX4dhEWYFDDlPKkodDwfmHIsnarMvWLHjuXSkjKBjor2c2DK9TG/sK8CJL1wfK0qOidCbmCXkEwkZN369dLV1anf1XsdFL3mXqlnWSik8zU70HJxH0IwxbPhFzpWT0szdwVMIbsLCh3Popn6WV1XB+qu61kj8FrBVEgymQk5d+6susQeOvSG/PM//7NMTmYklhZ54JF75etf/7pm4pG5x78Ena1UVLuDRDyuXh6WAYBwnRVWa6pFQoGRJ8ZhhPV4n8Hj8OHDSj/u2bNb1qzpk4uXLsrJEycllUoqE8UP2YMANTRTnDvFQo8ePaaAjweOAQgABlvW2dml57B9+w45cfx4YPqGQC8i27ft1N8vv/SKfPvb35HMBGG+siSTbXLvPfvlSc3m69csQKlXJd2WVD0DtgkAvUY9Qk/IudRJYj7gci2gZqEV83zney3HXWi/12vfCx13qffnWr93I673Ws/5Vvz+UsEU1+pbI1hYzEJCJkr1mSkTUvvao9nZBZcNBbgw6wLf64nvm7eUeT/BTJFZxXkQ4mOs428/y88mS/alouCmMlkWSmsO5RnAMyBmYGrG9wmJhUOO1WHUDIelWCrLG2+8Kc///nnVxmYzEwqodu3cIWmkHhcHZXJiXNId7bJpyyZdQF8aGlIxN9EJSrGs6u5WhuPSxUsKENGt4sxNmA5mpXfLOqm1RtWSplwqK0N059690tO1SqKwPYG2CTAFQ0V5MkTSpPy//NLvZXJyVL74pS8FSm0oobDaELCIZ6x3IT9nIqoRy3pdjZr7B/vl4KFXJR6Naq27RDQmm9ZvkMELg3L50iUFfswlEAe5QkHr92GPgI0C8w/Xunv3HvnY/Q9IZ0en6tshoFQmplU3jBJzJgnqXg4zFdglmAi9Uc0j6Ej+uGF9cjrU59gp1YXpP3efmNOtxp71a0C6/VBvj7Ae7d7V3SUbNmzUaBAmpnhoqUUFjKGFDoPkAAemMAEFTDkNm3qJeaL4BccM5946M3bpfak5HD1zfyGd05utEbj2a83m4zgW2jPmt1GxpVKdVTP15FOP+9YIPw18pgxMUfTQCSO16KGCqYw+1AjAEZX/4P/5gTJIkVRN7tq/R/7rf/3fNESHwI84bCKB6VxRVx/qRaGd12V1cJPce2R00KdDOjjQOKBqXhOz5iIARpwDA4XVvSJjgmwKzYywG+kxKNyIZq8Y/2ZUSzWtxxTDfZaix5G4hENRee53L8i3vvVdKeTL+i+ZTMu999wvTx54ugGmwpQjaI1fFzC10Mp2wQ46zwY34yR+PZmpm/F6bfK6lvu48t3FtcC1gCl/srIQkk1cvucU72lYBSYg+OcDkuYzNTGrD2J8UGYO6T5TRWYV3lKw9rwPmEKADgDx+7jqYQJxsQE1O3cL9/gTjc+q+f5X/rnpNtR4g/3xQCb6GiQcr736mjzzzDOa/YU2lohAPB7TBazOLtW69HR16WQ9PDKsl8rik8oTLS0pdeJGME5i0pNPPSnP/uY3GkrhuOs3b5RsqaA6HtqW8OdnPv1pTSZSJk2Zspr+rZMfxZ9jMWW2sO4ZHx+TL33pSwosNLxo7uqBroy5xdzhnVYtrPPZsaNH5ei77+pCvFwmBCuyYf161bARPWEOxJqne1W3Zl4CSFav7pWW1lb9/Pj778vO226TZ776jLaHTc7WPzQjTJ3OnV2EAgAFwYRFnT5ZGaimyh62bTMgboTh8Nwy53OdFLlvjqFqgC7cGtQvCQYwq8ligPVV3atk7bp10t1tBbIdPwbYdX3HsZH2nxnid+c0Op2JOI/u64onVxXzs9tB3CgwZc+MD6imPadcqBvwjrWTgq3qFaadgCmYqbjHTLmq5AAZx0xlVOydbm9XHdMPfvADpTVDiYr0rO2Sxx9/XA4ceEINvkhXTWBiFqKCdUVTa5XKDNI36dxa0bpe0bROXgOkAFxaS0pFiNWg6rUDYlpCIIgF0zGhV2sKzqz0gROKKfIPOdSsPxbzDehRzZyoEMmOasYFeIzfY2MZ+eUvfyXf/8f/V9NZXZgPZup+OXAFmEqsgKnFzWnzbrUCppahEVd2MWsLXAuYMjPL5gltttfNoT4DOL5AuBmI2TbNvy0k0yxKh62C9WDyhvWHoYLJMQd1K2JsQM6fEHiPz32X8+YwYPMEbQDR/21twnuAqUOHDiloQUqBvpXXaGVNHA/4yWenpJwraFIQk052Kqtgqj3drsbM2OO0d7TL3XffLXfeeaeaQbNYB7y1drTLyMSYJiPRLrzPsQBTyogEC+aG2WcAjpinsO7hnL785S87k9BAO+R3FGtjazMYm2PHjsmLz78g586ckd27dge18upqpAqghQ2Bobpj7x16HWS/vffe+04z1k45H2f+jD74D77wBXWoZy5SEgCtNqL7oFoHx7XFs859AXCZZnhcKG8aVFihY8sEDMJ9gV2BCcQbwF4NOzG+dowR+9HsvWpNExxOnjqpYAAghZcjOmME54H/ugKoYAIN6vw5NGW6LJN2aYFkh6ammam5HR5mPqu3IJhSJw1sL2CYA9POxx//ZDMztQCYmpjQjtLe0aGrkh98//tqahaKV6UWLqnd/P7998m6dXijuHgrxZE1SGyBYpUT1tUHKpFISioVl1RLsiG6pONbIU9uvokxrTSCPTiE/6BXQwraEq6T0EkDqhOARUexgc5WWOoIy2VXwxKn0GQorBovGuj0qbPyi1/8m2aCYLzmwnytATM1HeYjQ6W99fqE+VaYqeVDBivM1PK15a24p+UGUz5Q8cGHD4gMfDRvO1d4zS3ozTfImYzaithYLxvDGM/QtsCQ8IMYHZaKMdLAk4UZ/QnbB1PNLJudl+8S74+Z/v7Y1oWOXH1BTJTffPPNhj0D4AQmhuQhdDhq3UCFiRbH2ABEmNhhfJiAOW8ctmGoYnHMLkUtcAApmDAnkIF0pJWR47iI2x977DFl5Qw8+syUMU2wS46ZGg+YqWkwZW3qg0n7m3M+ePCgPP/c71V6QnY3kRXmuE0bNwWARLSKxt59e+W2nbdJZpJozVmZymalUCwoQwdjRsiM6hjowri9BkStX9h9Zz5SUKgAyzFyPpgybZQCqoadwpVgyp5Pn80x93PbpyMsKAk3rH0IfylAVF/fWpXOaB8gAqn32bVZkDbZAFN6dhZCDgCTZfY1qCuDFYsBVLcgmFKz/QrEjWOmAMJPHHj06sAUnYqMOx4Y9Ezf//73NTMvlgpLvjSlKB7TTVYmUL10okIhp6wTdCnurhoy5IEMh3W7dLpNVyYI+qx2lFY+x88joM8BXtC3vKc0qGd4ZgOmE9M5zw5WNZopAiMGxRtkNbgCkI7uJYm1JdWq6BvKmVj5qVNn5LVXX5fR0TGJx5MBmHKmnU4zhQP6RQnVqtLeen0c0FfA1PJN2ytgavna8lbc03KBKX8C9EHSXG3iAxM/JOhvPxczZQWKjXVptlIAxBBCw7cPtgOXdMvwM62U6Ts4D8veYlyxhaidk896GNNj52XshoaggtRwAwAG+JiUAXeE4Ri/mRfYHgsbzhPtDXqmtavXqGRjZGRYS3uxHewRoTOMmZk3sMpBOzWRmVBGSO11QnW5bc8eFXRzTHSpZDQC0qYZHVdz0M6RvwFTMFM+mLLr8RlCA74mB6HdmNeOHTkqWzZt0lDeZDar7uBrVq9Rax3aCUDBNbS0tWpWoitDU1NrH+r1IVBnPoLxsUW8MwMNSa1SUfDUAE1BKK0Bgsz+QQGLm+jsM5dBN219odcSOJ5zQOY5zsUVNXYslEZ5QmGdO/m+ASnuD/0GYErbaJSoamSE+VM5ZbmVppkBsgPTTt6zEn2zM1PGVs3xtNyCYIow30wwVZWnnn7iKsCUhLRGHswU1OW77x6R73//H2VkdFQiCVJEiw3z1mLJFdnEy4POmEq5zBQ6B4yVrZoAVnQ86FuldgN2qdHxpa5IP07oUTuxM2YzlO+SZAMiUvV3LonWfX/6Jk8PDO59594akkQy1SgmCpgi4w8gBdWJJgvKFrH9fTigP3lAzp9zAnRWLe0tbSthvmWYYRurnGXYV/MuVsDUdWjUW2iXywGmmoFU82s3mUwzBcbezMVMzQWo/L5q45Xvb2PPCfsnzAdQAFDxG9AC28MEb8CCCdVCeza5NocCbRxmnz6YsmM1a8A4dz/UZxlOMDrGfjFJM2FzLBKDQrW6AqpGSn6lqgtqjgkAg62CoWIfhDEBNOvXrZeR0RHJTGVl9do+/a5JNsyo1IDQfMwUi/8vfvGLMzRtBjjtOmzO4bgcBwaNerJreno1ZEnb8Z4mS2n2YWBYqUCnLsV8XuetKC72WtLGsUsKmGB2zO28YWMQgCRtSzRfzmHb3f/Af6uJ+THApPIVq79noKoBpty8xzyrHlJ4aQXJZOyb60MbBfhl1lzTt0YthCATIDqwO2BuNWDljD5RztevAFMzGK9G/7frag71ffjAVAUwpbX50HQ7nfdTT18hQJ8jzKcskah/B2m6uIZjPf+P//gPWgamTjXKcF19m0C7tjIjPlwsusw+J+Sr6SqDMi7YEcRiRqGc8AAAIABJREFUYUmlWrXQMPFawoKOXXKdyw1Srir2bDR52PnxN9I8jZJWdF4qazahxng92tEoVNVbocHSFAtpZNDw0BIitGwGHnQy9p588oCcO3deY82hWkjSLekVMLUME+sKmFqGRlzZxawtsFxgqnnnfojIxik/fGbAyLa7gk0IQnvN7JSBFWXOPRGvMUlm6mmAgMmRig8AERa4aIkAAAjTfXbCMpKadUP+OfuMuAEVC+n512MAzAdcPtNlpqN2DSx4q6WSi0bEE1Iu5HW8jSWTUi27osdh1bbWpTCV08kJg2XmGzLlKNXCGGxtyDWwwGZ/LmPbCdC5FgNEPjM1G5gyhs3XTBn4ZD8UOCaTTwES/lhKBFDmxs0LTJ6QAupdRbmRQHttgniVsRC2DLS7LPK1XbRUDt/TuF8jq1MN5AOBPF5cPhPkLlxnwSvmQJ+ZYh8As+l7HVUpDWwU1wbApb8AyGAE129Y7ww8cXWnOBDzM7YXMYBr3IUekckExp5Oz+6ICE0Q08QEJ5nx+7mBwgbLETBycw5RtyAzhcfUDDBFbb4Djy2SmaIDiKt5BJjq7enRePk//MM/yuXhyyo2jyVjcsfe2+WxRx9V6hDK0yzsWSHQ6Yk/E/8+fPgdOd/fr9QjJVw2bdqiqxilGgMk71PlfIfjMmjAYOG1AqomZbVaLKk3iKrtK1WZyk3J6MiIjI2Pa/jOpXS6G2+IWl1fQ3XJlwv6cPBgAvioiN2SSslEZlwfYIo4U3Lm3nvvkQMHnpTz588pmML6Nt3SsQKmlmESXwFTy9CIK7v4wMCUz0T5AMRAhgELm7CbmShfOzMbmDKmxEJPdgz7nh3HgBFCcMZHZRxCIfXoI/TnxlsHYuyc/dCdvecDITtX286OYdv6QIltfRsGY7ZgRgA5llWI0SXAgeMwxjKuMlnDSDHWhpCAaAq+c9U2poYFLQACqMJn7M/Xa9m5WdajD6ZoE18zxbn6bJ+99vdp4NOF8TQEosAEaYjWnsNuwoTWgKSgnIorsxKwLyqId9onDEjrqoFyDI+JyzUkyL6rFb0/ZlOgmuBYXCUxfEdBZiAcd0AyQFVzhPm4fqIramZqZpq1us6HgEvCqIBs5k6ICye1IdHLsWHUTAR4GZupmfSUnIlFG9opm0cNTBkRoUllHvjXv+31hxBMaYiv5vlQVaszCx3/0z/9pE7jonWCHjTrecJdDjVHNLWVbD5Ej8TJ/+7v/k6ZqWg8Iqt6uuXBBx+UT3ziEenq6m5YGHBT6DAUtsSbgrAg8eyDB19Wh1VAyvZtO5RGdTdBnBVCQDvSEU+fOq1ptwMXLmjGx8cfflj61q6VsEchIwR04CelxY/ZnnOkM/X29KqosXd1r6SSKe3c+VJBsoWcxu7xvKKTk0pLXB+7/XgsqoLCZDIh9917r4b5zp49JwMX+iVUi0h7W+eSwJTf6WabARb6/HrNmzfyuDfi2DfimIu5dzfreS3m3G+2bUwn5AOK2UDObOftg57mz+daAJi2ZT5LFp/laWhnAm1oM8tl59DQzAQLTZ854jOYGsAJWW8ACaIDu3Y5Hz4mUiZRxlTOy0wz3QTtrAX4zfeYZO2cLFzI53xXGZtiUQGR6bjYxtgyPmc7dE32ngECXMPteLZIVhAUGEAqUPEnXa8cjrmfT4fC3HlbG5hfF68V/EQiuuim3Bnhuc9//vMKEHy2j2uyKIb1B2tjBa9BxKPh6GnipUa2WtAj/EJ504KTRh1CmDcf7E1N5eTYsaMyNjqmIAZNFXMS4Kp/YEC1WYDNbdu2y/r161Ru4hggJ1kxN3Kng3Lu7+ovFvQf2tG9duHYzERGhi4PqYB+de9qWdXT48T+Gn1x2mEDoc6nzFkpuOO5vsGPA12OhXJ6ZNee/MB0uVs3rTafcS8XGhQaTqZXbmj3ZPZdXJvPlP9M2bXas+AvjCyU7VsjaJgPMEUSHGG+Wk2e8n2m/ulHP1FrBOfpdCWYovHNPI6Vz5mzZ+X/+tu/VfqQEF9nV4fs379f7r//fu0ksDw4iqvoLnhYuLnsgyLJdHbi/E88cUC2bNmqjJMKz2NRiccTenMANXQYWCnA0YULAyoGf+ihh5xDKw6suLRGooJOC3RNZ0RHQJbJD3/0Q9VkAfIe+cQj0rOqR/fJ4EPtJSxpNSSIk2m5LKdPn5LX33hNBgcvaCPNAFMHDsjZc2dlYKBfMLhqb+taMpi6GSfMG3VOc01MCz2D1/r5jbrehc77Zj2vhc77ZvzcBLg2kdo4tJg2XgqYsjaYD0wZqPBDIz5j5DNbNqjbtnZOtr2GYjTs5HSkAKrTp0/rmIyOyook8xlAiO8xPvLaQly8ZxMGC1qAiAErtoU9wWIAfRYJOLxmMQ3DwXcBayxaaWtCjNg1cGw+07AbXoVRF3EwAGQZRAqKGmn1s/UgrHRm9yBia47B+RhY4ni8xzVQ7ox2wErBB5AKQgIwNWefnfuQi+vmMD2UywlK5+CafubsGRm6NKQ6MZKg+Ky7q1vbCq0Sgns0u4AZQm5ET4jW9K3tU60W8xFzM9fIveSauV8AoNzUlM5pqZaUslvMhVhoMG/Sxtwr7hnftwUGoMglbbkSKSBIuz8O1IMJHaPoh4ddUgN6aOcTOdszdSuBKX9BYc+ePU/2nDQMOwnp1s1narqczBWaqcWCKQToCqbOnJW//dvvaYel9lK6vVULFO/bt0862jsFN3Ni3+4GuZTM8YmMigwPv/OOupTjlbJ///2KwulUACpWUYT/QHtagiCb1dAabBbfZf979+7VQaFv9WotKYNTqyLxTEamslP6gFGU+f/8b/9NO+Tjn3pcPvnoJ7Ujm5aqWq9JpeYePm1EqSvr9ptn/1PeeuvNwCvF0dJopmCmyGTsHzjvwFR66czUYgbzxT21y7fVjTqnFTA18x7eqPuwfD3p5tnTtYApH+zMxkzNd5XzATFbEdv+rf83PwfNbJT/PWMFmsEU7zNmwlA5besqZaj8TGkTfDMRW+YXbBKMUzMoYf+EEBl/LRzFGI2Mg3GVH74H2IIF4h/fQQjP2I6Gy7ITkVMoAApYFWYl5BlM/g1Sp6lR52cmFgZTzBeAKbsuY6GuK5iC0VGHeycCB2wCcMl6x9qBNtE5TsXhMESBNUIAiGE7LiqwGtZ9tLW1KkiFCICYcKzcdIafgUqtVyiOYdR7MTKqoAotHQAXGyK9B1onOqLnZnoqjqnJCUGRabsNPlun/VM1Xy6ZwJm4OjDls37Wxo0w30LDwQ1mpm4ImKLBhodHlJ2BRj5z+ox8DzB1+bJEY9RVSsn2HTv04U2lqEeEV4Vz5IWhYgXCTaOg4vHjJ7TOXkdHp+zdd4dsWL9Ourq7pbOjQ1ItLa7oJpRltaqgiHjvW2++pWmz7H/H9h3KfFHGAP0WAwQPJsBuZHjYxaJLJfnB93+gTBeM2X337dfv0CkYDIhrsz/OL5fLa+fmWK+//pq8/fZbjRg/HV/BlDFT/f3aPdLppWmmbhR4WKhP36hJ/Ea1x4263pv1Pix0Xrfi5zczmLL2tH7og6pm9qoZgNl3beVs7uX8ZsJmTANMGTMB8GESJ4zHj1nQGEAyMMVilImbdmMshY3iPY7PApqC8gAzzpXvmvUC+7TFLMCL77INYI6xlnOy8J5dp4WXGsbKs3SwawFT1I4FVHzmM59pXK8Bj+sLpiB5apLP5bT9+AcI2bR5s/ovwmwAZMzzibmKH6IxvEeEhDAjhqa0JVo47hc2DVgzkF1O/TyiKQBZ2tME+hAclIax2rTM05ij+mDV94lSMIW1g1YZCQyuZ7kP02O0s19QXVWgaVsBU85nakY230LMFMAIpA+YWrd2rZYB+N73vqthu7qUJRxxDxwrElYbdBpEhKBr6hg5Y6+QFPJFFZ/3n+9XsLVr1w5Zu26NPqT8IwPPBHjcOB50Hopjx95T0LRly2Y9BtuizUqkkgq8uKnURuJvOhMA7F//9V8VNQOG7tu/P+iEFRU+AvagYunMuRwFOOPaOd9997CK6zlvXqOxMmYKVk7DfAqmlpbNd6PAw0KT4Y0CFzeqPW7U9d6s92Gh87oVP78WMHUt12t18mbbRzMj1VjJBxv7rJOBKp8p8IGWr+1gv4yVptGhf8MYEe7hN6AIWcXu3bt1MkQKATvFP0JETMhsB7jhs+PULg2HFUABiFxIafqH/Zt2B/aFIsW8x7UDpmC0mBsAcCyAAVQc1/fNaoT95mjsawVTXMenP/3pxnmyP9MJWTvPeuhrDPOVC0WtYUsJHQyut27dKm3taWWsCN+ZeN1lBrrsdZ8VdG7o1F4sqb4KpopM+juoS9izSidvFErokJlnsXLgPl8auiRdnV1a5oZ2Z+4CoCmIVDd0xy5pyRnMQpm5S2UVwxvYna09psdKTGWvZKasH9h3V8J8C2imFEyNjsj5c+ccM3XmjHznu9+VoaFLgo6wUnHGasR3CdFxsxLxpGr4ACoo4F24r6bsFK7joNuu7rSkWuJ6M+OxmNLAWlImMGljpcTDDsIHJPGaFQ8Pr6WZQiW7OG9d0TsMGNTq0WNH9W868549e7SDWXmcerUu0XCQPqr1/UIa037j0CE5dfKUsmscj5WAY6ae1Aekv39A3dzT7UvzmbpR4GGhyeFGgYsb1R436npv1vuw0Hndip/fCDBljMtc7eXCNM5F2p/QDWT5wui5wJgfAvQBh2XUmXaIcdFMPhmvAReE4Ch1goaGc2DBaD+w8CyY3333Xf0emYGAKbMesHP0M60NvDFWGlvFcdEtMWZPZDLSDTO2Yb0CMpc1J9OmzPPUcbsWMEVpGwNTPkDVqEcAqubs09cCpmp1GR0Z1rI0tMOu23ZJurNDqlgQIOCG0Qm0SGqIybylzN40sDKAbUlYly4NqZ433ZaWdevXa/082h1hOdcIaAUsqyP+6jXS2dWpoAn2CtJAy7AR2gs8FvW5QHwugYi66uQuppNyXg9mheDbmE8zU1wHX7Daff54ugKmFgmm+s+fnwZT3/mOouGWVERK5awCpmgsHnhXhJS6dL5RIijgo1HHOlUBMoHdQihUUWaLDm4PqWZoRCMqHlfLhHhcq4wzSLD6MjfccCwqlSCd0wYhK62AoI/BQVNwW1o0dgybxApJLRjKVYlHiFu7+C+9Z/DiRTl54qSQdcE5Y9qZSuKA7sDU2XPnNFOwHqqqRgyBJ5+RKch5NWeJzIXyb8aJ/Ead0wqYmtlLbtR9uBXB0kLnfCPAFOc0HzPVLCK3RaABh/nuf/O2Bm6sHTiueS8xhrqEHipBVHUchG1CXsFiFIYKdp8fxkfNuE4kVG8Fq4TOBtDFMQFGjK+MpwZMTJTL5wa22JefrcdEz5iJwHrL5i3K0rjt0eyElREBMMz9E3gIzrHBfAJ0wBRg4+mnn56RuXe9wVQpn3dZ5FNT0tPTq3pgfiARdNFvxtOwTwpyXFacJRLwNwt5qnfAGpE5B7C9ePGSAipAMAlbSFK4l8xVzGkALITmqkEL9mfifiyJDLxrbdugILeyX1oOxVlAIPZ3/dOhSV8L5fra7MyUhY1XmKkgourCfHNbI3BjxsfGNKODm3by1Cn57ncCZipckkppStpSrZqCSYYdlFQkhAlnRVFyhfRYSrcUCpLJZqVUqWjWAixkLOpQMtuBdNE/cevITujo7JTWttZGViC9UZkvhOP1qhRK+cAuPyYVdFpaPiaqQAiBH3YJZJNorcBwRFNDVYhXrUkSnyoVn0O9RmQql5fMZFZa2tJaGTpfBExNM1PTYb76CphaaCZb5Oc3CkzZ6m+Rp/mBbbYCppavqS1zySYFP8S2fEdxe/KBTTPI8Y9lGUM2odl3fTDlf3+2/uBrqJo/993OGc/9dG8Akxl9IlQm7Ed5Fqs+QbiOQsMw+CQTwWKZF5Mtfi3TyYCTZQMaoGLi9xfGSDrO95+XtX1rVQbCYhcwpTVRS86TarqOxcy7ou0wRzafsUtmtmnZg/wGyJDNvWQwpTdlET3E6qh450g47sTJk6r/BbSqpxPEQWBbYOXQGlmbGlEhrOfMpFTkTUZiHgPTqrS2Osugy0OX5cTJE2pFsGpVt14jtfUoxbZhw0ZpT6d1rjXwTCY6P8yBykipQN3ZPzWeh8AryWV2Um4G8OpCjDo+mnls4zXnFnHZkVrHzxmJhiOOaV1uMGX7n/1OhCQ7NaUg1fdk4zz8jFj7bjPL2czu+pmzfvh8NmsEJEC4DABE1SS1SjmZA4s37eQkp6ay6gIOZXvs6FH53ve+p9qkWC0nyVBV9u2+XT7x8MOypqtHKvkCjgmCA24mM6lOtvlSUc4NDsjbR4/I+cELEopFZG3Palnb26t2DDxcxJNhmxCQR2JRSbW2SLFckmxuSrK5nCRSKVndt1qzE4qFSamWc1KrA8LARyEplVmFFSSfK0oyntKilLjZwj0Rs+ZvwTafAszVilTrIanUQ1Ii0heNy1SxLKm2tFTwbymUBE2W00w9odl8F1SAXtfOuxRmaqFHdN5Y/kJfvobPb9QkfiPB1HzNdaPaY6FbeLOe10LnfSM+N9bENB3LCaZsX82/FwLp/v2b7bt+mM+fAAw8zMZO+dvZ89T8njFJgB6YJhgomA3YJjRNACq++9xzz8lnP/tZZTuMLTHWfa57OF+fZNI//O67KtXYt3evhqCUHVH3bWdrsJif2drbshfNN8nCm4DCt956S0NfMFPcf9/h3Aeyizn2XNtw/kRN9LiaHVdXVur4+8fl7rvvUvCo4TDCaYFtA9yFX2NvxsQPGRAAc8JzVjhYEw0qFSUyXnjxRQW5He3tctuu29S82ul9nczGgXMD91bmyKFDZacC7ZR/TZT8c5VjnBWFD6isPwOstEYuc6kK0J21gnpaaQ3c6T3OCPMtZNrpTL1mb+J5wDQHBhNA0swHpqxv+gsQvc7AQ8tfbNjf9vns1gho2VwJGWcr4eoyPvXUU1cBpsLOJIswH5khR48dk++imbp0SRL1gqTjIbl77z555MGHpLejS6RSlY5Um3MUHx+XAgcNh2Q4MyavHHpD3jl6RF3IP37fx+Se2/eq2SZ3JNmSknpIZIrq2yGRUqUsl0dH5K2335ZLw5dly/Ztao2A2VksXFMwlcsVpFAsSygCIKvJyZNn5MiRYyp2x3uqt7tLertXaUcFSNXwlSoVpFjMiYRjUgtFJF+pKqAaGZ+UaCIp9UhUctTmA0zdR5gPMHVGBeg44K+AqWsZhmY+eDcjQLgZz2mhiXp57siHZy+3IpjyB383MU7X/fMZtubJwfqGz3A1TyQm/oYNAmCQKUZRYsJ6TMpMSgCnRx55pFGShonCtFhLAVN8n6xC9FNENHy7BFis+bL5mo/XDKgszNcMpmDdAFOAqieffFKv1Qw9DZRey6KVfdC25tXFb2NEADwkTBEiBaAacLPQr4Fhu7fNYIq6r6ZzcolYzhiTUBxi9DffelMth7bv2O6KLaecNxighggMEZ5Gv/Hq9rm+4FzVEaJPp/jBLoVIQGwYdWq0Bq1V0PfsGix708LnQU7ZRw5M0S7GWFn5nscfv4rafNwA0j3JGli/foMcPXpEvvOd7+gDGZeCdCQjsvf22+WefXdJWywhoUpNeru6paujU+nW4bFRiSTjUq7X5PXDb8k7R45IsjUlD+27R27fsl2SqRaND5P1AAqemJxUY81oIi7jmQn57XO/k6HhYbn/wQfk7rvvdvRprSTRMCG/qBTLOL9GpR6KyrlzlKw5KocOvakw/fbdu+TOvXulNZnUQpQxagaW8zI+MSqhSFzq4ahM5otyaXRM3j32voxNTkk4Fl8BUx/AvLrCTF1dI9+sIO/qruKD2fpmBFM+6GkGS7yeTYDuM2rNk7HPQBkDY5O8MRX+RG5/24SIAJ1FMiaXAAGy38iWtrCZshmBU/ZSwBTfJ7sP0AZQQ6sFyLDzWAjUzAcuuQYz7TTAZGG+d955R8HU448/3nBkZxvfrHSpvdC0sbYvuwewbwBH2D6/Rq2FW+14PihsBlO4xRP2U+Cj2iYXtnIsYU2OHjkiuXxeHnroQW1DNakeG9c2NcZrLjDlxlq3T/OlcnX/cHPgOK7wsgNTLtynVg6cR8SVnzHXezLtHQMF2PtoMVO0izG99vuJJ55YPDPFDcjnCzJwYUAzPI68e0S+/e1vy+DggMRCJUknI7J7507ZvX2nxGn0ekg2rFmrwu/s5KScG+iXWlikFgnL4feOynsnT0hHd5fct32PbOtdq3QpNZDSDTCVkSJsFideq8qLL78smeykPPLJT6ifldJ05bx0tqYk3d6hIbl8sSKxRIuyVIMXh+THP/mJZo18bP9+eeD++yUZj0m9WpGO9rRE42EZmxgTFF3haELy5aoMXLosz734spw4c1ZC0dgKmFrqaHMV31sBU1fRWEGB3Kv7xkd365sVTM02qdp7c4FlY0NmAxf2mTE1NsmbYabpmIyR8kN+7A9ARciPKhN/+qd/2hCRs18TlM9nRDofwGcfhNvIEOS4LIQthGhi8MWCtGZmygdTzZqpI0eOqIHlo48+2jBmNn0X31sIxM331Fh7067WxlwbSU8Unkb+YWCKe2GMogFha0sLJzWuCwBTmSkAVyALM1VD1xQRQCLl1T77uc8GmqkOJSvQZxUDndRsIL0BpAJmqgGmLCzogSlfP+TAvxOtGwC39nP7JDQIMzfdYh+NMJ/LvrRn6arCfIApnMYHL1yQDRs36sPxrb/+a6WIk7GqtCTCsnn9Btm8YaPEQxFJxuKyfk2fdKTbNVPkwqWLUqlXpVSvyfsnT8jJs6cl0ZKSuzftkO0965SVQgreGlgeoI+qomvCu6RWldcPHZLJbFb2f+x+2bZ9u965hFSlMxlXFimTnZJCuSap1rTUJCIjY+Py85//XBLxuOy/7z656859RKs1xNfT3SmpthYZzYzKZK6ozBT/RjNZef7lg/LeydNSD0dWwNQHMA+vgKmra+QVZmrx7XWzgimbPG3S81/b/W2+z7Pdd/97xnhZgWErWGuraB8YWT07AwIwKrBSP/7xj+Uv//IvG/oi2+d8QMq2meuuqP9fPq9WAYAPJBpm/LkYxmsuZspYPL82nwEXjodXIIzbxz/+8QZwYl8W7rsWMGXXCgiFbbP9okMD7AAYYff88KiNc75epxlMIfydnZlyYSW2x1D6yJGj8rWvPaOvMeWkLi22CSR0zQXUVeQfFE82vyne0j6E5lh1U05L1CzgdrKnmYDKbBbgtShH/VEDU7SR00yRDVm9Os0UjYcoHCOyjRs3qKjwr7/5TX0IW1JQgBXpbGuX7o5OLUAcj0SlM92umX3QjwWcXtlHrSIXL1+WoZHLUguJ3LFui+xat0ltFABTaJQQJxZUjO7i0qj23zt+XB3Lt+/EZX23ZjGkQnVJ4uJarUmxUpVQLCGJVKsUihUZHhuT3zz7rBYs3nfHXtmzZxel+ETqVWlPt2o23lQuK+OTU1IBlUdiksnl5bVDb8vp8/0iK5qpxc9a17DlCpi6usZbAVOLb6+bEUzNBaSaQ3k+SFnsPfcnQmND2I+fQci+LEzFZzZJAz5+9rOfyV/91V/pe1bc2Cb8+cDHQufHYpr9s1/CfAAQgIaJwudjpvx9z6aZMmE32xkjZ+CN3w888MAMZsiv5bf4njRzSzuOab7s2IT43n77bQWMpg2ztjat1kJgCs0UoMYJxmdqpjguQOr4++/LV5/5qt4jQm8kbjlT7AaUCpIgXZhOAY96Wk17R80AqfUQye0NnVQzuLfXhPbwq3LMlOmu2DF1Fz86zJRltPpg6sCBq8jmMwr54iXA1EY5fPiwfPMb35Bz589LMgHiz0kkFJZUIqni84iEJcEDUyrpjY4nEwqOyOgjfAfbRNZeRygua9NdWkYG0EVWHzcPMAWoIqOPFcbo+Lj+puzMjp071LyzJSTSGg5JlIeTCtuxhJSqdZnMTilT9c7hd/QO79i+TXbu2C6JBEZjNYmERRKxiFRLJSnj2ACQC0dlPJuTN946LP0XL0kknlhhppY62lzF91bA1FU01kqY76oa62YGU83AwAdTzUBqIbBin5uNQTPj5QvXDTwZOHK6mLpqmn71q1/JX/zFXzRMLQ0I+OBrthsw3/nxGaAGxobjYLlgYIowHB5Xc32/eWxYCEwxucHIcTzCbfy+//77GyJwzn05wJQvnLfQHfvGQR7QiEk085NdF+dkQLc5W3MGC4TNQJCJd0U2n2bMheTkyVNy6tRJLZMDAeH8wVxGYaMdA+G5ASlEUaansja9AkxV/cw/d5dtW2Mmp4XojqVyIvaPJphqFqAvHkzFotp4+Vxea/+gmQKB/83f/I2WhsEBvVYrSgWXV9I766IWBFq/J6ANnZ8TGvEwzm6aqaferPmStEYTCpyI+aKbAnxh6EaxZL7D33Qa/kZbhffGqlU90t2SlDAMViQirel2DdUVyhUpVapSKFImJqc1h1LJhKzq7pDenm5JJmJSr1WESkQJLPVDUalIWMr1kIxMZOTE6XMyNplVzZT6TLW0NLL5zp45LQP9FDpeyea7qlltgY0XGoyX81iL3ddCE9hi93OzbPdhu57FtOu1gKnmEJp/vNnYEv/zub5rrJABmKsBJj6zYZqd5uy+xeiabPJuBiqEqH7961/LH//xH6uo2Y6x2Ha2TEHLzrMMN/YDaHrttdd0wocpAkzxj9ewK4BAC79Z6NFW/2Zr4Z+vARPfid3aXOepfF4rYHDc++67rwEKDPj4wLWZceMzO7axc5yfZTWamNyc4wGDtj+r1ME+zVOLzyzjqzlz0T8W50amXTQUUd8iBT8BCJrWWIm89dab6n247859WkkE4TkSGZLDrD0a/JSXGejOEVG7E7bPGA+CMJ/v2TSzf0wzXMzNJkJ3+3BhPssS1PeCzEEHtOz1XD3p+lgjNPdz6892r8xOwfqS/9ueT3vPQnk7TbW2AAAgAElEQVS2T8C0D6auLswXwyXcmaGR9kk2HzcVawSy++rCiiAk6bY21UhRFgZ/J8CVDWhQkWqbjyAxOymZyUn9OxoOSxJmKIit0zHYjnIzxHZjcVddW+lcMgqi1Psr6w1d05GWFqhHqm9TwqBQEvR7qdY2ZcGmslMSjYalXCyoOWhHulUNQtFOxTDtrIeVkSrX6spqFSo1zeTDKqEWCku+WFLj0Pv236fWCIAprCHgTFesERYzzF77NsuhbVjKWXwYwceH8Zrmu7fXAqYWAibzteV8320GUs3Ay2eMjGGy3/YZ+9fJ13Oy9sNHi+3v/jVg5km0gRAVtfiYMABVBpIW8oMyZsR0QnaOHIOsOsAUkw5MEdlutt0MhiRwj+e95s+bt/PbxMCPgSXLqmsGU377NY8rzQDZn3z9v62ihm1v2YMm7ifUh2HonXfeqYDKgAfbMW/x499jA1rsj8gOcwseThh2alQnyOijjuz4+Jgybju275AtW7eqiTZifuZJwJ0BTx9MzdQ/TfcZwE+jADJhvir+SU7/o6xUkPFn/lQu489ZQmhJtsB41ddMNUCaAaigLM2MGOAVnfP6gKnm52o2JtieGQNNxto2AyzrX/52zWDqqpgpdWXN5QMwtV7efPOQWiP0DwxIrVqS9vY2uf322+W+e++VvjV9ajJGR2prSyvjRCeEXRoeGdHwG7QyTuer16yR1WvXqEcGDJR7iETjwI6tKuoKw1YaZPvBSlGbryOVkCRCKM6tUJSR0XGhBCShwonMpKxZ3auCc8CUVMsSQtBerwp+61EsEuhANZF8qSJh6ghisVCtSyzZopqpFTC12GH5+m23AqaWr21XwFTg7DxPPThr7eUEU7MxVf7g7n/usy3LCab8YxjrYP2B34So+AeoevBBl3bvg49m1qOZibNQoDE3vlYI+xyqR5DZvWXLlsZ+2RYQYOXB2CffA3TwPucF8LJj+6DJgKSxfX4oEjDFIp8556677prBTNn2fN80LxzXMtQMBE4bYLowqLUZ5wDQZHtzGzfWivcR2tOGaMMo/eKzQHZN9h7f86+JCh1EdIoFiAdXcs3aA4YBb8fMxISyUgBemCkiL3rO/E91TC48Z33H/KKc/9TsYAqfKcq9AeDwszLA58Ap06tzT7+VwJTdr2aWyV5buNUHTgam5gJPtq2BMF8ztXhrhCDMR2fggcN87dAbbzgw1T8g5XJBWpIJFYbjFt7T26N1hRCJb9ywQQ3byMQzypcV0HvH3lNkvO+eu+WOu/ZJZ2eXdjzKvthD3NLaqqE6gNR//Md/aEoorq8PP/ywxqUjZAfms+qCmsMvJVeQUDgil4eG5fU3XpdcdlLKhYK0phLS0doiEamqNYLUKriBShwxpkSkTOHNZKtUQxHJFkpq2Ek23wqYWr6JfKl7WgFTS225K7+3AqY+eDDVvCKejQHx2Sp/El9OMNUc9rAJ3SYdFqyDg4OapX3gwAHVMjGpaB3TgAmbqycaI2THMCBq3k8snPGaAkjB1gCQfH8ojsOi2UCVtYcfurNjWJsYEPE1SFYjjn0DpgBVLPBnC/H44UOfyfHL8RiY8Ys4+9l7PjPIthSJhjnCIgHNFMadgB4LY9Km/n2YDUwlYuifylIpVxQcsV+uhzqHJ06cVOfznbftdGFS9VakFqS7T/hT2f107cQ/84taLJhyzBRRIGWvHDxzkpxbiJnyQaW1ud+v/D47GzPVDKx4be/5IGrJ2Xx6UycmZN3atUrbopnCGqElmZRUMq6M0cZNG1UYBwha1bNKO9Tw5WEZGx9zN1pCGio7f/6chu8279gmG7ZsUhNO0ju1tl+MjjkqU7kppZpHhkfkxRde0AcEGvqBBz6mx4qEaxKPRbQwJO4cUJWxeEKGLg3JKy8flJPH35dKsSA7t26R3Tu2SVsCcVdVquWS5HNTQuYEAIpMwHI9LJdGRtUWYWhkTFrS7Stgavnm8SXvaQVMLbnprvjiCpj6YMHUbOyTv2JusAdebbfrxUwtBKY4VzKzKYfCWAwI8c9lPqdynlEDBpbpZs8tYa9f/vKXCjCYCyhds2fPnob8gzYw9ol9MG+YkNyK2ttkZ+CF1xZWNDDF+RuYUiueCxd0XzBEfGbn6Id2rBA052BhG5uEDRCau7rdS5OYcAzIBQAU5ADyF9oN2weOy/epfcjxiaJYcoDt1xiyGSFKSpSUStLd0yuFXE4mJsb1u8y7r7/+hrbT7bfvUTsEIjdk8inI0eujDqNzYp8JqNznLkMwMOAkdDhLmA9Qxj6UwVIw5TIEAWTmin4rhflmY4Tt/s4W0rP3rI/w20CU3Sfe4340m3Zetc8Uhf0wCKNo5SuvviJ/8+1vy8CFC1IrlyVUo/hvWssSUM+Oxu/q7JK169aqaefI6KiLx9brMjx0WWv68bNp61bp7QNAxZTxuveee9QunxUSxmsas5WQnD51SjsujNTWrdu0M8QSEVm7drWsXbdetxkeGXUdQcJyeWhIXn7+eakWC/LQ/nvlY/fcI6lYWFBkEe6LJuPS1tkuxUpNzT7RS504c05+/9LLcuzEKUm2tq2AqeWbx5e8pxUwteSmWwFTCHqpJRahsC4hiw8eTPmrYT9c5N8cH+T6IZrlZKYWCvNxXMJihKheeeUV1fxQBNnAykJA3CYetrOixzBDhPjOnDmjQnPAAJEN5hDADts98cQT+pvPAQ6AEdNL+SDI9EZs67NqzZ2c77AtLBughmvwwYUfrrO/DQiyL9/Qk/dNZoLuy4DUoUOHdP+AJ5KxOB9YJ8w6mf/4Dgt/tuF6AJFomzAvZf8G+pqZKRVxB6BHGTAJyaWhSxqZGR4ekTvuuF3nPyZy9E2qrapWtE4t+iq9x14hY7//ODA9P5hCgK5gCv1WeNrYVAFFrXpLMVO2eDDw5Ie0ec+0gLOF+ZpDgwaobJ+WkLC0MF806moR1araIdb29cnBgwfVAX1g4IK0pVLqK4XGSVcw+EPVatpxSNvEOb1cKetn0JjlYsnFyiMRLWQMs8RnMFm7d+3SDnjm9Gm15ofKhJ26eGFQ0f+aNatl9Wpi0YCpqPT29cj6dRv0WBcuXNSO3JJMSa1UlldefElqxYI89vGH5L59e6WSz0k8EpKOthYphKqSq1cUSKGiSrSlZXg8I6++8Za8d+KkFCrVFTC1fPP4kve0AqaW3HQrYOoGgalmAGUr3WYA1cwiNIeylhNMzdaLfIDEhAGgIdwHmOIHFokw1UK1+Yxt4bexR4APmC4WzQCJ2267TcESgI2QH/MIteUACozzbMfnO3bs0EU1gINJi3NiO7LWLGxoDAtgzZ8kTQTOHAATxueAD86L/TkQ4kTgzDH88JkxcGxPOI02YL/sj3mK8+MfP7QHbBPHMAJAM+oCfZO5ogMYTT/F9QC0OKYBRLu3vgCd7PeIhCSTmZAESVn1mhw7Roj0sorON2zcoNnlZO5Z1iOAkQoguWxWgZTrU65kjP1MMy2zgyk0U9UKbB/MlAsVTrucw9rBTN1aYMpfPDQzVP7zORuYatZG+eyULRqMHTVgtXjNlK4GnCna5GRWAc3Bg6/It779LbkwMCAxVn5KiQVW+FjPR5ss+2GSAGUSkmI+L4VC0WXrRWNqdQASpzcAnGAgsWGwE29rbZXMREadXqE4teSMiMQTUensbpeentWSTLaouSfngFFofion/WfOKjP1iQcfkL27dsrUxLjEI2Hp610lqfY2qUVCMjw+IVm0VvGkDI9NyKuH3pSjx08oM4XXFdl8fqHj/vPnNOMznW7XBwSNGAOAVVb3Y/hLmQb9VdRSvr/U7yy08lzqfq/1eytg6lpbcPr7N+s9Xr4rnLknY0mWm5lyWhLPpbDpAnTwDvybGgN3EI4hg9lWy826pWbwZK+bGTV77WdvzQbYmsGb/7p5gjEQxBgP2IF9ASAARmBfjBGa7VzsPTsHAzPYLQCQGCMZ1w2AsC/+5vwBV7bi59iAGQAW5W0AXJRJgdmhPAv3E5AG6OFY7MdlljlmC3aIcZj9sPBmO4AMgIUfXvPPMtbsfc6R7wGAAE0wSoAivmu6J/bPcTgG4MkAHb8NQHFOXBfnyfVybYRNYeEAUps3b5auri49Z3sW/TBfiG6jRZPDcvHioLYB++Z7zDWALcvc45wJ3U1OZqSjo1MBoPWn6WLG03fcRYVclp4vind9TKSs4nPnfu6DKf3cc0V3Oq6YEiEmeBfSvrzwol7bTBfPeR5x9zzM+hM8R7N9xremCAkHWib/+H4odbaFjTLEqgND9eOuufGvXtP3AI++lsoXpVuIT0PDZEDWcEB/cnG1+dAwmRCOzoJx5muvvirf+MY35Xz/eXUZ9xvUDkbclU7IhYKguQADHb4A0R4mP8vBBhxD8mQHEmbkAcR6QX/qVWlpgT5uk7qEJRqLS3tHp8RjCX1oysWi/rtt21a5Y/dtkoxFpFamOHJI4uGohHBOp5MhOI/EZDQzKe+dPCUnz5zVOoKAKR6K+/bfK08eeFzOnz8rAwPntShkW7rjuoCp+SaWGwW07F5cr0lvqfu9ke2x0H1a6jXdrN+7GYFYMyBobjvGk6WG+ea9D4RiPJ1T87bznRdmxQCq5r5r3/EtCAycNOud7H32YSCI38a6+M+r3Td/ArUJxk2kbjIznye2Y5JACwuwYNxGTM2EDkPE/swfirGYcZz3bKUOACLExeTO9zB4hpma68dfLPmrfl+DxTEARzBdnBfHMF2VgSgLEZrOyrLujO2jbQA3nBdzg6+74jwNNBoD5ret1aSztrTJ2trPv9826ZpXF+APMAXzxvFpD86VfbKNeVmpDieQyxAa5R/slDJ169dpiM2ADkBF4XwAWPQaJfhc6SlrbVgq9zdAyRVQvvKHHmA+kOxHlc1B37J764No7XNB4WO1ULDzcB3PHd77vdQxze+ns+3DgLFpnayPWz+a7Tl0/cGJ9l0ZHSfQV+CEWJ92DgCVvSaUWq0EdfjQXOMDhr7NLyfz9CILHQOmzN8J/yjQ9asemGpJJaRacxSq3QQDQXQaOjCdxhC5nbzVVaIRjO5sbjQrO2B0mg2Q2ii1ski1okAKr6mOzm4V78VjcV0h4HNVKRVl84b1snXTBkkCCsOiYCpSFYniixaOSCgWdaad4xk53d8v/YOD+p4yUwqm7lGfKcDUhYHzUlsBU0t9Ppb1eytgalmbc96drYApr3nmA1NB+Y65GrOq0960u3TzyrkZTPmAyoCHfcf6v00ixrT4k+xsf88GpgwYGcvCeA1Tc/z4cZ3YYVbIxDMWB4bGvgO4YVvGecuGA5SQvYcdwnzgcgYgsEktYApoQ67NwnA2eRlzYvONzTls74doGkxNYFLpt6WZhto+LERo2/ggz2c9fAA6G5jiPe6hCdr5LscADML40Ub8o51pSzRW/NDGI8PD0pZq1fm1q6tTVnWvklU9PWpUTRiPnoPQ3GEXB5RczT3X22ayhtNAim0ULM0DpgD5an/gAX27br+/NIPM5jHYv58OU83N4C40ei0EpgD6vjB8tudjNmbKmaGqa3gTmCJjEVBVD4xT3Wtlvww4mZ2FgilnNgtQferpxxfHTGGkaUZiFFPkZr9y8BX5xje+If395yUSDUu9XlWBIZ/RSewieBC4YC6U+DM0Lgjd0KQ9MJZtYRSsvwqwQcIGGmO+4tGIloZR1I2/VCIpqVSr02BBRbJaK+alo61V2ltS6i+VwGwMWrJSkyQiu3hCwtG4lDATxUcrMykTU1NaomZWMNXfj8n7CjO10JPwAXy+AqY+gEYODnEtg+L1OsubkplaAEzVWQQG2habAA0A2Fj4/7d3Hk6SHNeZ/9qOXwdgF5YkCAkUwaOENTAKEgSBNSAPohRSnE4hxYmn0+nPIXXkkSdLUaITSBFUnBRH0YEECMsFQDjC7MIs1i+wWDdmZ3raXnxZ/c3kFLorqyunp3sWORETbSozK/NlVuav33v5UouQvRBIK6F+6LToxefObiCl/rDlxwWfmhLVRRoJhUzg5h8CEyGAmiaa3Ti38zv6J/GP8z61PLxO+OJn+fZ0GwN2O2w40fdaF2zZKJ3dXnsusE1VtgzjdYjPHzak2u4aktNKWFkGmPg4VJ1tfyzKl4s/ZcU1kFoVyoZO7KyH+W5+Hldt3WZMm9JeRbsJi2Zxp4ZECtGo7m2oigZMdLSLBeoCLb5GmpfOJjWj1eJ/7LotH7uNtjZ0GGAqPg7sZ0V9amugTDNb0U7FlZqpNYIpBu3kjWlq27xpE36xfz/+8vMRTOULOYyPj5pfInRaJG3rYeAvGD6AfCg5mLibg3Zkqmw5wHhdW0opFKahVkmNZDmEMKmTV+y2aNSiuFG5fBQaoRnZc+nPtGFyChumJrEwNwtuIGXQzka1ghKPqyGF1xhnqmCOjWkVGGsqZwJ41llWPo8W4a+TZirAVL/Wxp7LDTDVs8j6kmFQoLWeYcoGh7g2xf5Fb8OArYHppAGwfUXsMowWv9tC2v5eDuiad7VzTXGmOH/TVEWzFb8jMHEuJhRQ40IQIwQQpvheTrtaeLsNPHvhs0HRBj4tlpr72RbbjCftlT0fSFa2P4zK1H3suqm+gjbeKy4zfY6bJu10kp+sMJSjwiLI5YX3kObKjhzPCOiEJqbj6/xF+gTVjWLABAjluiWfu7YpTlop+xmM5KDwBxF0qV6d+sEgVj63BFMuwJWcbZ+/uGzj4zPLxOPSTEkpY7sJ2c+VPe5XADFxoO3evfYwRcdxE16e5+Q1jO38F088gc99/vPGhk1Nz8TkuNmxwfgkfKjYEEISo8ASkPggGhir1cyhl88884yBJgIY7dXKI5jiNUWa5XZd2u8JYnyI6RBJ9TF9pmrVRVQIaxcJYTVwZwId86qVRWzcMIXF+YsYKxcwyvNkmjWM8PBkoleD4Tpz5mDkWrOJahMGqBh3ikfJNHK5AFPWEzCoBTPpIQwwlWWKWv08gxob6xGmjAbA6gK2wYapTouQ0izvsFoZS8gGj075tajEYcseCTLZcZGPNgMtm40EZtLW2JoAgY2ARp/5apvouo06G1A6wZQ0ZFrgpU2Q31Y8j70Ad1rsdV0Qo7bZmjB+Z5tM4+M7CabUHspTflnyR9OOP81b8gvj/UzfImdCHJiNWtw9b5yr6YtiokmtMJmZMiwTXxymorYv7+pTJPSOMEVNKeGxvUkiroGzgV7yEqzGZdMJ8rPOOC6YIuDLzGfXKwkco/rR9Bo55A8ApgpGjWgepmbT7B54/PHH8LnPfR4nTp4wgTPLIyUDTnSw07ZT2tgJS7SpmzAH7SMKqJniTgUOIAY2u+aaa8wvGmqpSOXaksp8LIsgxsBoLIPq5e3btxv7PZ3eaeZrNoHz09NRBPRcHvNz83jn9Nt4h+rnRg3vv/ZqXH/dNRgv02cqZ2JNMTgaw/YzyjnDIDDe1Mx8BafPXTAHHtNkSEh7l89U0ExlfTZWPV+AqVUXadcCk8DFXlzWrkYrF/tO95V/ZZbdfInt8PGZonNru3BBjm2K0KJgv+q6FrA4JOh63M/HLkMLd7fFThDE6wqFoFg8dvBOplOcJJa/Yjda2zld2ibtAHSNifhzbC+i8YXdvqfq0W1sqlwbuFzgKoi075sECJ0WfLm2UDbqM6bT+qeytTmC9zSH59bqKHCxN+cDRzvizEezq41+PpGz9JL5znJAjyCTwMVshKgIpEzgTaOZjOJMdfwjX7Q1U/H22LKz5dwJVDuNXZ8fWmlhSnAf95nq1NbomSMstw+SXuGAvhZmPmp12vTMimzcuAGPPfY4Pve5zxmYYvTzZttnihojDSYCEmGJUETtEhvNB5XOeLQds/EEMOaRjZ15+JnUyV0QEigDv1ELRvBiFPTIgbCKq6+6EldedRXOX5jGiZNvodmInMdmpi/gmaefMhqpXdt/E7ft3I5NE+NmN1+uSdtzywzehVod9RZM0M6Tp8/gxQOv4tU33kS+VLZgaseyA3qAKdfcuGbXA0ytmagTnYgDTFn94HJAb8NUN4DoZvbqBlS21kD90Ek7ZUOP/Ste77VQCrrssAuqk1opnyBbw9JNQ+EaoZ2e4W6akAgYlvV69uKp+9j1sNPqPjYkJWlgOrWnE9jFF3wDO+0wAQIzvdp9q+9sLZ856Li9uEvzFGmLovPxzDZ+U77ptRW7+UhbgjfCFN1yDPAw3lREZF1hKvKZio4sZv07yU3gb8u503M/CM1U3GcqqV+j/qI4BuWA3o4zpQiqhKlHHnnEhEagz1SpxJgTMKBk24UJPNQ20bQnnyd2Bn2gaM5jw2i2o7MdO4Y7QBjbg47sdMijc6N28dEuz8/0x6L2KyJv4H3vuw7XXfs+XJiewauvvobFxUibtLgwj/1PPIatWzbjzo/9tgGqsWIBzfqicUKnkzo7YaFaMzv6aN57++wFPPHUL3HgtTfMETORZmoMO3ft7ABT/YkzlTT5BHh4t3R8fvn45HUtElmvD2OdsrZl0Pm0pV2alU4LbqY6Gs2UcrbfWD/7aVLp9Gf8XttagI7X27Gp4vWMa146gRjzxBc3eyx10zjE7yXNTRym4uVrwU0D0t00RwK5bn0gMIlDiQ11SXnt+8YXeV3rBj+9jItO7bPhzQZhO629E01mPsaZWtZMxbSv7WG3vG1sqfeiN0ve6VQ0EaQsoIqNLbt9Jt5SG6ZsWbueF3t8dYMo13yWNDY61cWut3ymtJnN1qLF4XkloNMVKPLX72TmM4qWdvwqxd5iZPjl+FJRXKrMu/mMtqneQLFYwIYNG/Hwwz/HF77wBeNIXirzyIZoC6TtDKYHTbZ2qQYJSPSJYoUVb0OB1whXbAwdG/kdX/lHAGNj5LDONGNjo+a4miu3XWmCgB469KZJPzYyYmDqwEsvLsHULTt+CyPGbaqKDRNjmJyaMmf/Tc/No84AXvkSzs/OG5h6/fARA1iVxVoEUzt3Ys/e3Th29ChOnuBuvhYm+xS0M+khDjDVyxSXnDbIcvVkOawlcW7pZGqK/8rutf7GzKKF612v3c2PcvQ1QNXlLyt4uNrgGu+uRc1VvmveytJe5klajF11di3kaUHMp+3xvLbWxwY609YoNkFiDLNEObcDUQq2CFSMB0VNlSGHLmY+jkej7+syLtPKuZNG1Ed2rvt2g6m4BlBQtlwe/dHaptMOZj7BlODJhEpgSASGR2jHmPKCKYZGMCEOCgUThfzhRx7GF7/wRRO0s9gOjRC3n9tkK3CK2+OZRtos7SCRqpngRIiSMPi9oItgxvhXk5MT2LzlMkPhZ06fMZHTi4U8KvMXMXP+rPGT+titu3D7ru0YLeZQq8xjYnQEGzZtwEK1ipmLC2jlCkBpBDPzi3j62Rdw+NhJ1Gj6CzCV6lnIOmmlKrxPiVyLS59u6yx2PcrS2agBJKAcpZnSj7i4icc1WXertomAbohIC9TK1yiSVOc/hUbodt3V/0nX7YU6Xj7zJWmRkvL6dJ/rOXPV2ae9WUEsrsWLt991PY284iDVXuSWzuZbWjsTIu2/6z4xGFrSTsUjkr9rcADNjIBvr/Hx9/rRkvUHguv5XJcwpaCdJDNCi2Dqf3/xiybabXS4dNNAEU11NNPZ9ntCkjRLhCq+17lLGpg0A1JbxTKYl+/5Sl8qndLMu0TmPdI2J4coYBkPeizTYXy+YuiR2rNaZQH1yjxGCzl89MM34jc/fCMmRkvIN+so5looMdAobcW5Aooj42jmS5i5WMFzL72CU6fPot7KtWFqPGimHLODawFIM7msdRrXJL/W9ek0KQ2qDpfCfeMwxTbZMGV/7rW93HW19BfTTLkWAGNdSFi4koDH9znLChe9yqcTyHWFy4RI8szjU+eseV2wlLRbLK2s4jBlzI10PLfkEdV/Ofima2yZ9IbrTVjYpTXSQFUU4bPjn8zPCQe7JPpMdoIoW/ZJ9U4a7672MkyHHdJCc3qnXasr+3SAmqnoOJmSOayYv8oYx+mRRx42Bx0fP3ECxUIOo2MjZocdd+/Rr0k2d5nqCFA0wdH5XAdbsvH0l6Jpj0KlWo1+Vnyv85coGDqw85/vFf/DwBi38OawFMejXmuATnwjjGi+OG90l2UAV24Zx7bLNmHL1AQu27QBpXwLrUIerWIexdFxFMqjqNRamL5YwaGjx7FQbbRhqo6x0ThMnWib+abeU8fJJE0SvpN82gloNdMFmFpNaQ5nWbZmyp5M9WMsa63Ngtf2i+qoYUgo2AVTSc+Sa8y6nsOsGoKsclI+n/v2K68LmFwaMddCnwSP9r3t8bMSphT+YjnKuQlvkKD1JDSZshW8k0DV3tFHJUi3YOQumHLJyoYpW26u8eqCZdd4FhN0c0C3+2CoYKpUKrePi4kO+TUw9aUvmR12+VzLxJnioZA8UZsna0dmOB5iPLF0lhIbRAHwNG2GRqATOvN89KMfXcojUtVRM3Q858GXjE3FHYDUfLF8c8Zfq4nK4iIWFipGk7W4UDExOgr5HGbPnwNPDOS4migAkyPAxvEyLt+8ESPFHKqtJqqtBnKlESBfQqXeQq2VN0A1Mj5lQiUYM98YYWpX5IB+9JjlMxVgaj1rU9I86L6LSJb8rgkkS5nv1TzSYstn0/7F6gVU3IJuOfTaC6vRMCQcoRGPM9WLFsc1Nly/8n3AxGcM+dy3X3ldsYj6ZRLVfbtppugZrX6mr5PmqSjwpsGerl2xpJlaAqq2dkq7C/ukmbL7yJ5X08yxrh8PSePOPpuP5djm/Pi4GSqYKpdHjLmNnSmY+tKXvmTCFzAswshIyQTT5IGYNPMRhghSDMbJMAfUTElbxVO5jxw5Yo6VoSaLAMaQCMzHsAh8JXQxH/2mCFOPPvooXn31VRNK4eabbzZasPmFBeNETnZfXKxgfu6iAbj6YgXHDr+J0ydPMKAEfuOGa/GRG38N48UcmtVF5Ft1zFTm8fb5syZQZ72ZQ8UE7/iuoiQAACAASURBVMzjzIVZ5IqjKI2OWzDF3Xx7Akx1GdmuSd5nIu5X3jQPer/ufalp+QYhpzT35ASqQJfapaZfwz79n19yFG6bVGRaiawrXjDlgoesz5pLu5C1XFc/uDQ4WU1xLq2G+R2dYEJ0+Yj1Sx66rwumliEqimZODjIg5tBM0Vk6Knvl0TJJ/WR283n4TMVhyu4blxx9xod8q+VwPkQw9b0WJx5zFpDR7kQHTFIjRTMffZmq1ZqZLKYmp4xmSjCVy7VQLBUMCNFkx8aRGqlFYpBNfubZTjTjsXxCFONOEbAIYAQjCoJ5qaUiMBG2Dh48aMogxL3xxhvGPMhrTMPo6vyjA/qGjRvMMTe0oZbLJVycncHrB17Cgz/+GaZGgP/6mb34kz/4PWwaLeLcWyeBWgWNAnB2bgZzizXM15q4ML+It87N4JcvHsTpC7OotQpYWKSZb8Jopvbu3ofj1Ewdj8x841OT5kTvHTt2mFdqyuRk7xogrgmo23WfBSDrPdPkcz0wacpY6zRBlmst8bW9n+DBDtgprYBv33NpM+7n7cU6/pqo1eDOoCQH9QQAcD1nLmfupB5wwUXW3nPJ2lVnl7kt61wp01DWdvnmi48ZUx5BqNkyrjQKzClAoBxcvlqS1QpwNmUlg+VSyI6ERiWtaUkw5VoLffpf8Sw7wVQcpuM/Jrru5mNw02YrOty4/a8fYvTHVlT6aDdfvfNBx9/5NmEqb3yj6MAd+RsUDfzwM79nrxCyxsbH8fOHHlqCKXrOMeYTgUJbkW1K1GGXbBAro/OKCEnUQlGDRQ0UweojH/mIMePxtPInn3zSQBzLJXwxEjo1XTfccIO5D53Mt15xOXbcsgvzixX86uUXjTP8/Nw0GpU5PPjDR7FtEvjzP9yD//FffhelhWlM5lsYK0TnHNaYlifLlEcxhyIOnjyNL//Tt/DioeMoT2zGfKWJkdEp7NpxG/bdtQ8nDh/HqeMnUW+1MDo1sQRTrI8xO1o+XetN+5AmXkzWCcS1CGQtd1D5XAvEIOuV9d6uPnJNilnv2898PlqP9djefgFRP/vIVXbWfnBp4lz3HdT1rO0dVH3j0LKW9XCNd/v5p1wFRXwfXROgRnGjaEYVoygAKgOAL1arhll4jX5pVCoRxhhnSnC17567l8N/OWGqVDKEy0qMjo3hkYcfxpe//H+Mz1SxtBz2XoNB/gp28Dc1iETHyvGVMKVjZAhV1Dzx7D86qjPqOTVTzMcgnjpehg7u5uDHWg1XXrEVt9x+O+qtJp59/lnMXpxFs17BWBHY/9BT2DYB/PkffBx//gefRmn+LCZydYzmG0CpADCOVSuPenkcM7kRHDh5Bl/62nfw0pFTKI5vwcXFFkZGN2DX9lux7+57cPzwMbx17ATqaAaY6uGpcS3UPRQ1FEkDTA1FNzgrEWDKKaKhT5AVLgJMrV3XZu0j3xr6w1QsaKcVc0pnNxKWqPQRTHFOqVYb5qSV7DBVLC3tBuCp4PRh+qu//mscP3bMnMvHrXMKciXhyilMFYtPbkxH2FI4BAqHGied7UdzIL+jc7kaQ4iiFshorEoj2LxhMz7wwV9jzAS8fugNTM9MmyjnBKZTbx7FthHgz37/t/Fnv78Hxbm3MIFFTOSrQKkMjIxiEWXUSpOYyY/hwKnz+PI3voeXj7yDvIEpYGRsCju33xKZ+Q4fwanjx9FAA2NT40EzlfJpCDCVUlCeyXzk7AMentXuW3afNg1qgfARhmtx8Sl7UHmz9kOAqbXrsax95FtD13h3a6a6w5SiqvNVyh9jTkQO1ZoHTBWKhegk63zenA80OjqCx594An/7N39j/JharQYazboBI2qZCDsazPoVL/vjckj2xpJKjWmYXkfHEJR06jbhiTDFP75XWqYpFcpoNYFiaQzF8ijmFypo1hso5YFWZQa12XPYWgI++3u78N9/704UZo5hAnMYz1eQK40CIxOoYQz18gZcyE3hwFtz+Ktv/TsOnphGc3QzZqmZGpvCDuMztRvHjhzGqePH0EQD4wGmUj8LPot86pusYcJLUTO1huJbF7ca1ALhIxzX4uJT9qDyZu2HAFNr12NZ+8i3hq7xvhowJV7hq3zWarVmds2UYEqxoBjf6cn9T+Lv//7vjCmOMFUo5o15jgcb01RHDZNsk1ST8V+xphS0810OXjyXqP0n3yq90qFdUKWwC7lcAfUaNWI5FItjaDRyyCOPTRNjqM+dR6lxHlcUgM/+7s347Gd+G/mZQxhvTWM8PwcUxoDyFFr5SdTKW3ABm3Dg7UX89X0/xMG35lEvb8JMFShPTGL7jh3Yu+duHDv6Jk4eP8IjJTERYCr1sxBgKrWovBJeanL2EoZn5kEtED7Vdi0uPmUPKm/WfggwtXY9lrWPfGvoGu9ZYYrtWTpKhsfIWI7oPKuvXveGqZLZcVerVVEql/H000/jH77yFRw6dMiERuDZfHQO/9CHPmTCI1A7xcYQquT5Lj8p48jVjmROgdpRTKWRMnGjFhfBOFNMT98scw5gqWQc1KkBM2q3PG2Y3K1QwvzFGhbmKpgoFXH+9JuYxAKuyAN/+ju/gT/9nVuQnzmI8dZ5jBdmgfwYUJwC8htRG7kc53E5Dr5dx9/8y0/x2tuLqLZhqjg+ge27tmPPnrtw9OgbOHnisBkDk5NTwcyX8mm41Bb5S1Ez5ZoQ12MfJrXJ1R6XPFIO/TVN5lpc1rQyq3SzrP0QYGqVOiBFMVn7KEXRiUlc490HpmTe0xF5vFf0HXf5tXw1UyVzaGJ1cdGES/jlM7/EV7/6VROyoNWiCqxhfJ0IUgyHoJPajTmuVFraRszvCVp0PBdwybyng0kpQXneM7AngeyVV17BCy+8YMIv7Nq1y0RZb6JuNGIX52vItUbQqBcxe24W1dkZPPvYg6jMnsRWAH967/vw335nB/IzL2MCZzGWnwFybZgqbEFzZBvOtbbi4NvA397/EF57p45KcROma0BpYgI377oZu/feiaNHX8eJk28i1ypgamJTgKmUT4Nr4UpZzNAkCzA1NF2RWJEAU+ujn5JqmXWhDjC1dn2ftY98a7gWMEUNlcaSCYVQq6PRRHaYYmgE+StRzcXF5Nlnn8VXv/oPeOPQITDOFB3QmYaxorgDTyESFDSPgmM+fqYDO+NEMS1BiiY8xYpQejvYHqGLEdNffvllY0K89dZbjRaslVtEeQSo1QvI50dRzE+gVQXmzp3Fmy89iycffgCbAXz23isNTBVmD2BTcQbl5lmgXgCYfuQKNMauwlzxWjx3ZAF/R5g6XUdzchumqy0UxsbxWzt/E3v2EabewMlTh5FrljE1EYVo6BRnKt7JNkzIKT8+AO3PWeHDNaiTys16zzQPRD/LTnP/1U4zrDCV1M5B9oEP1Kx236Utz/UspS1nLdO5Fpe1rEvae/VLzi6Ycj0P/aoX5dKt7LgmRTJUeled08p8tdP1U1bykY7LIkmOneSmOupVz4r8oOywCUxjx5GyP0faKYZ4appzgLOHRmgfk8DYC889/7zRTB164xCazRqPDG4H+SxFgT8LBJzoUGLbpMeKEbR0Jh9pj+Y8NUrAJRhjesLUW2+9ZQ5V3rx5szElUgvWaM6iUKoiVxhHLjeCcmESI/SdWlhA5fzbePKnP8BkE/jjT12BP9z7n9A49yK2lGcxWaig0ALyuVHUSpejMXol6lM34LkjFfzTvz2G187UcTG3ATM1oDg+Hmmm9n0Cx46+gRMnDwONEUyNb13STP36r//6u4J2xh8APQhSF6YZ0MpjL95JD1TSZDpIABjWSSBNH3RKM0hZZq2zfsz45M+aN8BUVsn1li/A1LK8XDDlc/ROb72yMnUa8OgEEMM8h6ZpUxaZqc1xEOr1fvH8rEsSTOm6gnIKtJbMfPUmGs0WGvUG6o3IMX3v3rt6iDPF0Aj5nIkO2mjU8cKvfoV/+sd/xOtvvIFmI4IpLTIaDGqEDhzl96qYzH3xc7PYEPuAUuahqZDRzRlrir5S1E4Z0yHmUChWjb9UC2WUy1MYG51EgfEi5qfx8pNPYVMB+JP/fA3+6J4daJx7BVtGFnD5RgDFEWChjvnqCGZbU6hNvg8vHq/ga//+KA6cnAcmt2GmDoxMTmHHrh3Ys/eTOHL4dZw4fhiNWgnjY5cZmNq5c+dSBHQK346rZROyPTAolzgg6Xr80EYtgvGB1WlwuhatQT2Qg7pvlgc4TZ4AU2mktHJh65ZjWMdGrxN2bxLpT+oAU+sfpmShic/78TW1PyMoW6n9elZ8YEpztKBaypp4XTtpplwwxQgCEUwxAnrDnBG8e/ed6WBqKTRCLo9Gs2Hshi+99BK+9vWvmUjljUbNmPnsRcamQR2zIudyPfRxjZW6kt/bx0CwXO3qo8aKmiqmKZfrKBVrqDfzaLaKyBfHUGaYBLSQr83j6MHD2DYK/PG9v4Y/ufd2NM69jpHGeWwZq2PD2Djq1RqmqyVcxCSw6QN49Z0qvvZvP8eLR86jOX4ZZrmbb3wS23fuwJ7dd+Ho4UM4efwogBFs2LDVmPkIU3w1ZwLW60uHLdrD0u5AgVSnh4Xf2Wnjv1BcQz3AlEtCq3M9wFRvcnSNy95KW5vU/Vog+ln7AFMBpvo5vrqV3a9nZVhhqkmfKR45Q/+pRgaYMma3XK59FEwdBw68gm9885t49eBBVKsVs6PPPkfI1sqItqWZsqFJFGh3VFzDpQBaNlzwXqOlHIr5BhqtPFr5UvSPPMCYV41FVKdnsXUC+N1P3oQ/+vTHMVY9g3JtGmOooFxool6ZRyU/jkphArnN1+H1Mwv42v99AC+8eQYjG7eaOFOl0Uls374T9+zdg5PHjuFtHuyMPMYmNuCDH/zgkmaK2jO2k3IiVNntj79PGnzMb0NVXF0tx/5eH5pBAsCwah96laHSD1KWWessePfJnzVvgKmskustX4Cp9Q9TnSwQcZeR3kZF/1MPI0zFFRPxNXg1zHw2TKU281EzVWz7QC0uMrR6Fa+++hq+9c/fwoFXXkG9XgXP59OELYctCVkxpwRF0s4QiKRm69blhAcFzLJVncYni3Gp6g208gXkSiNoFUuokRTrNRRzDWBxEZtKwM4br8C9d+zE1RN5bJ0sYSLfwNRYDiPFJqqlcczU81gc3YjX35nDd3/0MF4/dQG14gRmF3g23wbs2nkrPrX3Hpw6dgKnT55CrVVHYaSI66+/Htu3bzdmPu5OZP0UZDSugYovZjZg2O/tfJ1kkhVMBgkAWevc/2kg2x0GKctsNY5yDaofAkz59Fr6vAGm1jdM8fmU24t+RNuvUlakHxFrk3IYYcpWQmjes+c/KTyymPlq7QjodHeK2KSF1Gfz2TC1UKmY8AgMiXDfffeZHXaRVmrlQLZtlIo1FTd32QMlPtHrmgaQfK3sRSFH62KN8cgLKJRH0CwWUKnRh6qBUjGHYnMRY80qpnLADVvHsRFVXD5eRrG2gHK+hTIPPB4DZhs55DZejvniOJ4/fALV0iQahQnMV3kO4UbsvPkW7L5zNw6/dgjH3zyKVrGBiS2j5mDmm266yYSDIETxTxoq1VP1t9shc6DMmTJ3Chb1UNm+Y3KYzLowDRIABrWI92sqGaQsfdo0qH7IOmZ92uqbt18LhG+9kvIHmFrfMGUrI+L97PqR3c9x5Sq7X8+Kj5lPdY4zh7730kyZOFPLx+exrD1pHdBXwJSJRF41wTq//e37jO8UzXzUTNnmOVZaQMTo57xmwwGvKVhnfKDEqVyaLZ3xx3KYt9gsotAqotZsIUfzGlqoUUvWaqLI8wLrFUwW82guLmKKoANgY4ExIgCiz2gOqBWAC3WgWQTKm4Bzi8CWq65GIz+CShUYHZvCb310Oz5+2x14+YUX8eorB3GxOoP8SNM4wtPUx1e2j/UjVBGoJIv4gc+8xtAQkgXT859tZB7ucuQ1fc/0vGZ/121wJy2WgwSAQS3irkkg6/VByjJrnYNmqjfJ9WuB6K0WvaUOMLX+YUp9aM8xeh93+ehtdPQvdb+eFR+YisvMtpbZvJFFM2Uc0BvRRjwxzO49n0zvgG7MarmciQk1d/EiTp08ia9//et48cUXkTNaqeZSb3XrdAndfpXA1Ki4KlPgxPAJBqCKRQMajE+Va+VQLBTRbMF41DfoGZaLdgOaaO3VCvKMtk4vJ762Imskq5tn05mPtaaGqv3l6OQUpjZuMn5RjCVRLo/i1ltvwx0fuwMP/uxBPP74Y6hUFlAsFwz4MFSDDmY2RbXPJ7Q1UnagUsERgYqmQb5yhyLL4Hsd5MzP+o4O9zrcWaBm+6fZAyfrI+OzVdgHLi410HLJ30dWrrKH9XpSH/drIh5WWQzrgthPeQ2ij11y9pnvXLKyrQh2PVzaJSkc4gu/1sZOO8VddVmN6z79x7ovrce1mlGwKGYllSy2P7VtoZGVJukHQtK1TmY++wdlkplPVjDWge910HHkpgRUFsgiEUzJzHfPp3b3DlPz8wu4eHEOp069hW984+v41a9+5QVTcXWcvdhQIOwIexCqgewIfh+3MbM8dQqBK82frVEj2DCgKMFGmibu2PvYxz6Gn/3sZ3j88cdx8eJFUy8bprRg2DG2pH3SDkQCEcsVGAmSeE/+E64YyJSvBCnBlg1SttbLrrcGX5r2dkrjM7n4AEKAqaw9tn7yBZhKrzFZP72avqY+i3H6u6xMOWiY6qQ4SNOWuDaGeVTWoOZKn/4jjGg9VjRxWWG4PsfXHbUxzXqWBFO2rGy/7Hi/dNJM8Tv5d+u9Yk4xf7XaQIOxppY0U030BFNyQKdWam52Fm+fPo1vffObeP7555GjyodqnvZfL5qppAFGgcgHie/lsC6HdDW0Wxlp1d624AkwjOBOUGJns+N5fM0dd9yBBx98EL/4xS/Mgc2EJsEUX6Up0tE5tlmO79kOwROBiuXqOxueBHKCKxukZPqLQ5SI22fQB5hKM9X5p/EBT/+7hxIGLQHXIj/o+vXj/j7zUtb6uOTsM9+56mSvJ3bb08ghbuaLw0WaMlz16/W6zz2lCJESRAoQflbIpE7cYOfLsr6LF6Tls6FJ6yVfu8GUwM+GKUU7Xz7omGY+Dwd0Bs+cmZ3F2TNn8M/33YfnnnsOaDWWdvOJpDt1QCdajwtNaeScTdCwydJWwSl6uh4cDTw7TZqBIwpmOQQdwhE1QyyfwHPLLbfgzjvvxMMPP4z9+/eDWjF+zzQ08wmmBE28p8yR8nfSZwGUzHm8H8shwLGthCjbBKizDW3fKfsBW61fKz6Tiw8grFb90/TzMKTxkdUw1D/UwU8CrkXer/ThzO2zGGdtkUvOPvOdq06dtEs2MLjyD9v11eq/uIZNa7/d3vi9ktaHNJopjYNumsJOMMW08oUSS/CVypVIQ8XjZlYG7dy37+70Zj5ppqanpzEzM4Pz5y/gO9/5Np555hmze06hEXqFKVGigEZqQUEEwUKmLQmfaei7RQ0RwUYHJWuhkp0z6YGxO1DUzHyCpE2bNhnBUTNEmPrEJz6Bhx56CE888YS5L+GI4BOHKabnnzRTtqlPzulsk+0rRZCiRkomRpkD5UNlg1l8MV4tGPGZXHwAYbXqP2wTULf6+MhqvbQxXs+kyfi91v+uRX699nFSvVdrMe5FNi45+8x3vdTD1oJIE5KUP67VsmU3qGfFt/86QZTkIp8pycSeH133TeMz1U1mOmmkE0ypn2QBk3aLnBEBFXfztQwfSDO1d1/K42Si3XzcUZbHufPnIaD67r98F7/85dNoNOvtw44jkXQbyN3oUANbDROoEC50eLJxKK/VlqKfnz592kAdG0S4kX+UwEjhB9IMfKkceX/CDzVFV1xxhaFTwRR9ph544AE8+uijS2Y++TgxvaCJ6VWOrZWSRsrWfAmiCFLSTNFnSjAloGTZKqtfD5TP5OIDCP1qT5p+H0QaH1kNor6rcc8AU8tSdC3yqyHvYSvDtSj2o74uOfvMd676xuEhCZDiZXXSasXLc91/ta/79J/WY5YhVxiBjE5Esevby3rQb5iSkkZMw8+MZECQih8n02PQzjZMnTuHCxemMTc3i/vvvx9PPfWUF0xReBrYJjR7s2lgQoBBExrfUxNFiKMmiJ958PGZM2cMRM3NzRnAUYfJzunqGGm6bJjie0LS5Zdfbsrj+1tvvdU4oP/kJz/BI488YuqiEAfSKAmm+L3qQQCSb5StiVLbCE58z38CGdtNqFLZfLVBKq2mLcvD5DO5+ACCq4+ytGWY8/jIapjb1a1uPovaemyvq84uebjyr8frPotx1va65Owz37nqFNcm2c+87bLSqZxOPlM2YA1Klq42d7tuW33keC5/JMVmtBUw6jcbvrqVndbMFy9fn/naTTNFFqHVi6/a5EbWqFQWgRZ3+QH1ei06TqaXOFNFaqaKJVSri0YTdObsWZw/dw7/7/vfNw7ZDEFgR0BnJTWA1Pm6qa7ZApIAJXgK/bLLLsOVV15pYILQwYZwF50cs8+dO2cOPyZIEaoIU8zPsngvvU87COyHT87l8l2iA/onP/lJA1M///nPlzRTvE4QUvRzCp0AxD+Z9KSRUvgDpqcJkdAkmCIwyldK2jiClb0zUFSftj29pnOB2iC0C8MKWq56uWTlyt9r3w17epc8hr3+q1k/12Lour6adVmrsgbVJp/7+uaNP+P67NoU1UkL1UlbtVZ9Z4NHlntqHRYcCWD4qjVNbbZBymaIbvftpY/ssu21Pq0DuviF4ZKq1cjpvNlomHBMrWYTqeNMma39oyPmlOTZuTkcOXwY1VrNOGT/9IEHsFitoFAw/lfmL15xmwClibIHiNR+ipTO9Fu3bsUHPvABA0UED0KVHeqAEMXYU+fPn8fx48fNe/voGZalcrMMAkIQoYfAxNAId999t4Ep+k3JZ4rXZJ5jPeWAzlc5lhO0tENQWihCFDVR/CxndzsMgnykBFO2XPu1ELtgKosMVyNPv9rrUzdXnVzw4MrvU7eQt/8ScPVfL5N8vLauxbb/rVv9O/jIY/VrE5U4KDmnkUVcEcA8rjHXLzn5wlQ/65VUdhxK40yi/u8GU/qeDGGHRWCcqcXFWuSATpiSZqqXoJ2Ei7HRURw9etTAS7FUwk9+TE3NQ6gsLpignfaCrMqrUoo1oc5RHAeChwa3bKjMS83UNddcY7RTCopJtRv/OLDm5+eN2e/UqVPG5CfNlMoliNgHDvfaqawvYYr3pgM6YepHP/qRCY8gmKJMCEMEIcWSktO4nMl5XVooaaSkidKrQIrldTPt2fTea1vSpA8wlUZKURrXxBZgKr0sQ8qVEhjUIt/PfkgDEP28f6eyByVnlyxsh2zbPGhreNZaVq46r3V90tzPB6Yka/KGHSLBOKBXa8gXSiagd61aNUolaqb2pt7NZxygIydoBuucmZlGqVzGAz95AD/+yY8xM3PhXRHQ7UON5U9kx4mS1kiLuOhbtEeIIVB9+MMfNuYwwolsl9RC0fn85MmTOHHihNFOseG8bkOazwPDvLwvQej222/H7t278YMf/MDAFO8lXygCEf9plmOdBVc2TPE7lcXy4mEQtGNRcaQEnrZpL64CTTOgekkTYKoXaWVP+17zmcouqfdmTp85a1glNoyL8aDk7JJFgKnVGcWrCVNSCGk3Xz7vAVMEqfLIiDlO5siRIwZg3v/+D2B6Zhpf+cpX8OwzT6PVPk5Gi4X9611n6tmmPcWREjzJTCbncQKYzGN0Ot+yZYsxnVFI1EpduHDB+EoRpKSVsn2m0mgQkrqNdRb4fPzjHzcw9R//8R/GzMc6K04UtU0y2ym9opjLsZxgJegicHWLJaUw+5KTLUPXQ+g7BANM+UowXf4AU+nkNMypXM+iS3OZ1LZBLfL9lLdLXv28d7eyByVnlyw6+UfFwWCt5eWq81rXJ839fGBKDML7xM18PK+uUuGOPkZA5xF2jd58piLNUt74BDE0Ag853rZ1G67/4PV4cv9+fO9f78dbb500oMOKyMZIkpNNUQGvpDmy1ZZaYOwQCYIhaqGMiXFsbMm5W8E6eU2mPJ1bpDr42plZroJpMmAnYer73/++2c2nMwIJTwyhwJ1/Aim+6ngY+UTJ+Vzn7fGzfd6eHULB9vPqNIh9JuqkQRhgKs0jGqVxTS5JfRRgKr2chzWlT/+72jSoRd5VL5/rLnn5lJ0176Dk7HIBkPUl7uOj9bBf83+SHIex/1z97gNT4hcdZUdLFP8pe67VM9NzZjdfq9VcYp67d9+ZLmhnvpA3zueKe0Tnbzqim8jfuRxmZ6dRb0Tn4BGaaII7e/as+ed7arOoTWJIAdkgCULUKHFQ85+V5Wdd12AidAjIlNbuXDYwPgC1YPk8MMyrUAV33XXXkmbqscceWzqskdqya6+9Ftu2bTPaKWmfFAZBMKXI5vYZfPGjYeImPS3atpaqn4M6wJTr8Vy+7uqHAFPpZbkeU2pu6lZ3n2fJZ84aVlm6npdB1HtQcnbJIu58Ltn4Kgd8ZOyqs0/Z/crrA1M2Z9iaKWOCpWaKDuhGM9V2QG+1sCe1A3ohj1yODtkbcXF+HoV8AfVGHW8eehMHDryChco8Nm6MtDTchUftDBtDeCI08VUgpZ1qig9F4KLJjv98z/AHgieCFT+LDPXKvBpcGnyyZ4oe47v/snSaQiTQ+Vw+U4yAznsQmNjW97///cZRXqY+AhN9vfgqLZWCcBKqWCYnW8pBEChtHeuoCOo2TAkOpXXL0hZXHp8FwFW2z/VB/BJz1dc1uQSYcklwfV8PMNVb/7mel95KW53UwwpTqlfc+Tw4oPfW7z4wleSAXq3WUCiUDEzp9BWa+/bdk/I4GflMFQQB3IHX4vbSBpomsiltizWjfdIuu7ffftv4Vr3zzjs4duyYkYT8oOgDReDQ7jZChuIqsSGKas7KErAIZIwpReBifCm+ErL4PV+p/VJoBIVXkFlR/GqSUgAADd1JREFUUGJPgHyvXYRRSPgoLpWtHeL3ihX1mc98ZulsPkZAZ35eI0h96EMfwtVXX220UmwPTX7USPG6/KNk1pMpMmlYDCM8sL6Dgq1hlUdvj/bqpF6vJsKkPnQttD55V0fqvZcyqIW695quTg5XH67OXXorxQW8vZXWW2p7U1V83bFjK0ludppBzbNJLRzG/mV9XWuD/RzGx4PcaTqFRpDSQr5TYoRI6YEozpQ5TiZyY+oZphgKgTBFIMjnGc4g8o8iTDXqVRNrSpooQQ6hxxyMPDOzFFxTpj+mYUUIIIIPARWBSH+CEoUR4GAjZDG/TIe2poqCiMK+L5p/mg51f9bP9kli/ZlGWyB5TWXJpEk4uvfee3HTTTctHXTMOrDOjIPF3YbXXXfdUswoaqMIi3aoBB1SrMXQpbno7dFdm9SDeshdD8zatH447hJgamU/DOskH2Bq8M/LMMJUHABsmNKP/kHNs+sRplyjzJ4f+glTjDnV29l8bbMUgUoLnCpYrRFa5o2WiIAjiJF5j1BFqCFY8Z9pFKpd6UWI0mCJ4Ak3BCkCio5akZO7THqEMO2YYxpqhAgw3Okn+6ddPvOxrqoX37NejFslrRfrR7Mld/Lt3bvXQNYPf/hDvPzyywYoCVM33HCDgSxClSKhU8vG99qtKHOeHhZpwLoNhGGFh0E95MMqD9eD3I/r6xWm+iGLYS4zwNTge2eQMGXPWXFgSrqWRtsyCMkO64+WXuq1mjBVq9KaxaCddWNF6wmmaObTtv0lU1guZ0x9LVATRO1OxQAT/wlT0g7J3KbP9nXbsVyOXrb/kD1wOg1Cqd+YThonOY0TwGiGU3gFfs8y5OjOVzumBz8TqHRMDYVPgLvttttM4ND9+/fjpz/9qQEu+kfR6fzGG280/3yvSOfSrtkmQ4GUOj8JTIYVHgJMDWIaW3nPAFOD74M0NQgwlUZK/U0zDDDVabHvBQD6K6H0pQ9rnZOes/g6uqowVWu0zXyEKsJUE3v23pVuN5/xmSqPIJfPmd17ESi0NVQ5GDNfs9UwvWM3IqK2ptHkyP4ouNI1damtsbHL4L1s7ZLuYafRbkBCHIWmg4IJR4oqznw6LJlmP9ZDBypzVx41WrwXYY/paI6k1oy+Xaz/a6+9BvqBEaQIWdRaXX/99bjqqqtMOcwrH6tuw5R1c8GS63r6R2B1UwaYWl15ZiltvcJU0mTsGu8+ebPIeDXyBJhaDSn6lTFImIrXPL5W+bVs7XMHmIr8quUzVa/xTD66N1EzRb/xZvrdfBFMldtO2lHMKfpN8ZVQlS/QoTvyp7KdrO0BLViS+cs248UdwJWPr4psHvlq5ZdGEq8pn86wE7AJuBQngmkJb/K1IkgxrQBI6RQMVH5ehC6modlQEc8V6Zw7+Qha3NUn2FP9Oi0QrkXDhsq1f1zcdwww5ZZRv1MEmHq3pq7fMs9SfoCpLFJb3TyDhCnBh+b8OEwlXR9GcBnGOnG0uH5o9ctnql5vvksz1cNBxwVzFh/1WAai2kfLlIwfFT/z+0hjFTdv6Tv7URFY2YCl63EB2dHTbV8tpmfZhBx9L6iR+ZAAyPJsfynVT+AluJP2TCEWpFGTQzp9sphGsbEIUdo5yHvIaZ7aMduB3tZGpQGqNGlWd9pJV1qAqXRy6meq9QhTrkUtaVz55O1nP7jKDjDlklD/r7vGTj9rYK9hemY1ryuOov0s29A1jGNnWGHK1Yf9hqlln6kmYjB1f4tgVCoVUSjwPwIVQlSxUFyCFqOB4vf8b6fL5Qk2kYlP8BTXQNmaFwENX9Xg+AC0ocfWVNkDz4arOLTwmp0vPiA0ice/Vx7mpx+UfL3kSC4/K5kfCW7ScEmTJpiKt8nV+dKopUm31ml8YMr1CyKpLcMKl2stf40NH3kMalL06X+fvD595CPnYVwQfWThyusaV4Pow2GAKXsM2T/4g2ZqeUT1a2zEQcrWZEnBwu+yhEYwDuhtM1+t7cq0zz7o+Nv33d9ipPNSsWQONY60PiUUS0VQA8X31D5Fpryi0U4xeKeBpiIhKtIUxf/jZG5/9pmwXA+46/qw/sofpEySZOYDUy5HwaxtzprPNTZ8r7sWl6zw6Nten3r5ymS95feRtQ9MJd3X1X8+dU7qH9d9XXmT8vvMKz73HdR49JFlP+vsM2Z96uUDU2llGVfYxJUsgiuBlf3Z3hinzXHVxWg3H+NMRZvgmvjUp/csO6AnwZSJWk5zGsEpXzCwJf+oZZhaqZWytU9xbVIcsHw6I2vefk08WeujfP2aXHzr5SMvnwfGBR4+9fKVSbf8aR/yTvld7XFddy0w/WrzpVauj5x9FqZhhSmfMd2v59815nzq7Co76/VBasyGcW5w9ZHP8xDXRsU/qy9s7ZQNUnIFkvN55D7UAh3Q+UqtlNlIF4+A7oIpY+bK0cmc/5ZmynxOp5mKa6V8Jqysg9nON+j7Z1lMV6PdvZbhq8Xr12Q6jP3Xq2x7Sf9ea28vshmmtK4FYpjqmrYuPm3q1/PvggOfOqeVS6/phrFONmT02h7f9D5Wi15+tNgQ66WZIkyZGFNN1GtRaIRGs4nUZr7IPyoy6eXbO/b4WTvsDEwVcks+U/q+EzwNk5nPdyD0I/+lqJnqh5xY5rDChU+9XAuPT9n96odQ7koJ+CyYrv53AUS/+sKnTf2qk6vcYaxz0Eylf1Zcc12a/rVNfHZ6G6iyaKYMTNUb5oziZqOBez7Vg5kv8o/q4DOVUjOlxU/mP5egXA+K73VfbYvv/bvlH7RcumnLhrVe/eoHn3J9ZOWzmCbV2adOPrJYr3nTTNT9aJtP//erzv0qtx/yU5kBWnqTbi9ant5KTk69FuM9PhbSaqZs857ey8wX+UzRzFczmqlPf3pvep8p4xtlHMzboRHajugRYC1rpqSVsqFJ2pZhMvMN6+JyKWqmfO3eSeA5jP3oUyfXwuVTtk/e1ZxA10NZrn7oVxvWYnHpte4+YOIac/2Ucz/L7lWGAfI6S8zVR75rh62ZYg3imip+7lkzZeJMUTNVN35T1Ex9aiVMfTe2m4+O5gyNEIVB0C49aqjMTr5CwTL9RX5TbHg8JILL1Jd1UK5GPteDvhr36LWMAFPpJTaM/cfa+/Shjw+BS3LDKi9XvQdx3TXJ96tOPv3fT+2Cjzx8F8Sssvapc9Z7uvL1s49c9066PihZue7rM3a6gRTloH4QTHXayScHdB1bpwjo1E4127v5IphqYt89u5c1U3/5l/+rtQRMS35RRTBcAhvEKOP8M+Y+EwF9OUBntLMvShf/j0IsFLv2ozRYWQaCy1TnM3B9FsQsbXmv5nEt8Fl/qbvGho+8Xb/Uh3Hs6Hnt1m47sK2PbOJ5XbKyT0zo9b5JZbv63zXudNZntzq5FoFe29Lv9Fo0ut3HJY+k9rIPk+TkMw/3Wy7vlfJdz2HSnOXKO4wyFAixbp3GLse7be6zYUrpO+3m4zX6Sy1BWKNpjpP5i7/4n8swtWvXrhZvbMNQJ/8maZ/0qsqy8G5aqKQH0Wfh8ZkAXAPAVbYrf7ieTgIuOfvAVLoaZEuVtV7Z7rY6uZIWNdeC6IKLpEU6qY99nv9uh6JrHktqUxI82nPbpQRTPmPWZw4PMLU6z69vKd360DUHdwMS3/oMMr8NUzbDxGVkmwFtyGIezT/8/sknn1yGqXw+b2AqrhpzNViVcqUL14MEggSCBIIEggSCBIIELkEJLMNUsVjsCFOCK5teO9FbXDi2mn29qcQvwY5+TzapX+PO9UuuX/f16USXtsWlPXC1OaluSfLwkVWSKc9lmkhyL3Dl9amzTx/65PXpP9d9fTRerrLD9SCBrBJI85zquYjzSqf50E4br1Oz2VyGKSql7ATxhy+ugYpX1E7fKW/WyTarIEO+IIE0D1MWKbkWpn7dN0tde8nTrV0uuEi6h8t3qZf6dZjAErO7/EBc9e52fT32r2vM+vSDSx79vLdPvUPeS1sCrh9xnUBKnJPGhzSmYFqGqVwutwKmKOYkbVS8G1wP1KXdbaF1QQLDLwHXoubjUzEI8Mjanvjc1qnuYT4b/vEcahgksNoSSLKoOax07/aZ6jbRdJpcNJm5frm61MCuSTHrRJ21XN4vTKarPUw7l+eSc1IfuvKuTQvWx11cZr5+ydI1N/g8o668SW1yOb4n5XWZRId1RPg8S/3KO6yyuhTr9V7qw6zzWdyUt1xOC622uqmTkqnVanU3863lYHJNigGm1rI3wr3eixLwmWgvRXkFeVyKvfreblP3Mb0MCt0klHWNHpTEs8KUR32HA6Y8GhCyBgkECQQJBAkECQQJBAkMUgIBpgYp/XDvIIEggSCBIIEggSCBdS+BAFPrvgtDA4IEggSCBIIEggSCBAYpgQBTg5R+uHeQQJBAkECQQJBAkMC6l0CAqXXfhaEBQQJBAkECQQJBAkECg5RAgKlBSj/cO0ggSCBIIEggSCBIYN1LIMDUuu/C0IAggSCBIIEggSCBIIFBSiDA1CClH+4dJBAkECQQJBAkECSw7iUQYGrdd2FoQJBAkECQQJBAkECQwCAlEGBqkNIP9w4SCBIIEggSCBIIElj3Eggwte67MDQgSCBIIEggSCBIIEhgkBIIMDVI6Yd7BwkECQQJBAkECQQJrHsJBJha910YGhAkECQQJBAkECQQJDBICayAqUFWJNw7SCBIIEggSCBIIEggSGDdSsAQVfgLEggSCBIIEggSCBIIEggSyCaB/w9MJ3Y7uIuZvQAAAABJRU5ErkJggg=="/>
          <p:cNvSpPr>
            <a:spLocks noChangeAspect="1" noChangeArrowheads="1"/>
          </p:cNvSpPr>
          <p:nvPr/>
        </p:nvSpPr>
        <p:spPr bwMode="auto">
          <a:xfrm>
            <a:off x="155575" y="-2019300"/>
            <a:ext cx="56388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1"/>
            <a:ext cx="8247831" cy="49264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Финансовая грамотность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420888"/>
            <a:ext cx="8320980" cy="4245408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</a:rPr>
              <a:t>Финансовая </a:t>
            </a:r>
            <a:r>
              <a:rPr lang="ru-RU" sz="1600" dirty="0" smtClean="0">
                <a:solidFill>
                  <a:srgbClr val="002060"/>
                </a:solidFill>
              </a:rPr>
              <a:t>грамотность </a:t>
            </a:r>
            <a:r>
              <a:rPr lang="ru-RU" sz="1600" dirty="0">
                <a:solidFill>
                  <a:srgbClr val="002060"/>
                </a:solidFill>
              </a:rPr>
              <a:t>– важнейшее условие финансового благополучия </a:t>
            </a:r>
            <a:r>
              <a:rPr lang="ru-RU" sz="1600" dirty="0" smtClean="0">
                <a:solidFill>
                  <a:srgbClr val="002060"/>
                </a:solidFill>
              </a:rPr>
              <a:t>граждан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Это совокупность знаний, навыков и установок в сфере финансового поведения человека, ведущих к улучшению благосостояния и повышения качества </a:t>
            </a:r>
            <a:r>
              <a:rPr lang="ru-RU" sz="1600" dirty="0" smtClean="0">
                <a:solidFill>
                  <a:srgbClr val="002060"/>
                </a:solidFill>
              </a:rPr>
              <a:t>жизни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Это психологическое качество человека, показывающее степень его осведомленности в финансовых вопросах, умение зарабатывать и управлять </a:t>
            </a:r>
            <a:r>
              <a:rPr lang="ru-RU" sz="1600" dirty="0" smtClean="0">
                <a:solidFill>
                  <a:srgbClr val="002060"/>
                </a:solidFill>
              </a:rPr>
              <a:t>деньгам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627437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data:image/png;base64,iVBORw0KGgoAAAANSUhEUgAAAPMAAADjCAYAAABQICKkAAAAAXNSR0IArs4c6QAAIABJREFUeF7svUeTZemRJXaulk+GSp1ZWQJVhQYaaiiMC86QG275I0luyc3QaEYj28ZacKanB2h0AaVSZ0Zk6KevFrTjfm/Ey+zKQhOcTRYQac8iMuKJKz53P378uH8G/vz15yvw5yvwg7gCBs+ibdv2B3E2/+KT4OnywdOXS/Dm1/dcjbpp0TQFTNOEaZkwYKAFf8dHDcd2rt6rv6xXl7exYbSAYQFtDTQNYFkATKAqAdveOpyW96U7OlPfsv2OQ+0/rK4bGIYB0zRgvPU8nk7zL742//xS8L35xfflZ/Co3v6M73r7/uq+67D/0Kr7l3zGd30uz7es9S96zN2d3joQWQHdfeb3/mejbWCBL251ZRi8w90b/JHXsH+ZXLt3nVRr6pLsv7aOife9f6k85a0LaupN0V//2ZjfvEt1df3//tq/cQ+MqrvJb1x7WRHddf3u295aalW86v2N62/M2zeST2m6m0hj7gz6Xevpjbf7DmPu3dd3Lv4/5Mq33u9tw5SXvtMqje897O/xTZ0l/nHW059r767/Je9ydf1aXupGXPR//q/vcQqtiarQ9WPyadv3u79QRrds/mzMb9+ad90sAy1D5paHlEt4Zc01YNTynKZz6bwB8jBNNFuv3Y5k4jnpfRsTTdvA5N0y9bMYuRnpwccbn7sdqVs0DOfv+OqdCN/rzWMwANOCYTLs6xeRxJX90QGZRBjv8D+KO7oX/vNrJuf9jlfLX74HTiia+e77sBVr3n1kb730ypES/vDaMrp29237GHmN+O+7vhRNqDHrNdLvgq54nyxT79U7vvrzeQOVyecpqnm3s6fjs9/8e3dTrlBD/39ZTNcH8CcemfvISCN9KyS+cZM6H88QeXVDGC7/M3rtN+7Uu01K794fCM/vNnW08lp9f00LeujMSPCH3vePO18xIDHmPxiD33nkf9wf2u9NSb7/PTt43V0pvV7XX3om33c++uy3rxiN+/tQmzqb7h51DlD8hyC0LmJv+/o/G/N1bNKr3V/y7rvBBd4CteZM4P81EdEXys98To+Vu79JNKQHb2BJ4tt9dYZ6BUUNevwOO8uNa9F0mN60mGur86ChveHF6UhaC4Zh//NV0n/Wd0aLa3zGJXoNejUy9dHqXVGqP+l3Rd7eMbzTOMRX/v8w5u9Lqrfzz3+Whyp/Icf3He9hWtY70QRfU8trFRJvIw9eB6KqbeTz9rnb1psIaPsYBBF8zzkJ/yLP0cVmmhauj/Wt67jlLQzzTz1nvsaZneHy6nSG2jAn7qLyVRTuM7EadVWJ4RJmK/zSaLftjpXsEKroyhE0TYkWFVzXlQVRlqUsFouLyyAZpjCrj5wC9w0DjiwQW0iy7/u6gvvd4u4XD0m7tjVg27ZARH42H1wolkkG7vu/+NrrqLKVwP2hF157wHc883si/hvO9jte3hFxW55Tf7xCOn8IbWy/5zXbRNRvyDV5d/rwLzrt73jS9zvN6xdcB93egPvvPXnSJ8/d0vrTNmaFzX0kvDJcYTH7yMvnVKjqElVVoK5K1A2NuEVd12KIRVHIz4ZpCIstxmKZ8pymVoOp6urq56at4Hg24jhGnmVIkgSu54lx873SNBVjo+HkeS6/sywTYRAi8CPYlvvuIMg00aQ310XcOwseJxeobTtwHRe2bV2jCMuWz36DkHvrE0zThucGXaRQXmAbLtKxCXfwXfYml/jdBstjErbnXV9/KDL3r6NT7bgHjZqGOCr9+A72bn3X+9Q5sc4h83WaSxuwHE++q7NuBOb2/Iiw299zyGWp7Cnt6wpdCa/QUevfQ6wVZQbLNuHaDiyjRw907mrMzKkBHjfLIdcJtGH9iUTm/ma+ma/0Brtl0GLENFYaMI20RJYlSJI1NskKWZqirAoxwMViKYaXZSlYtuHi8H1fDCMIfPldVamx53kh3ytGcwDRIMZoOESSpliv1wiDAJ7vy/vxOXwvHmuWZfKwTBPxYIDA92FsLe6313mfk/H5/By+Fx0CH/yMhw8/lOMjCuivie3YYuBFWSh0/A67Y1RuajViKcdJ+UsNmg/bceR377RHSVm24ucVjGzl/Cr+fTsduTJQ/vq7CmqKePrPVF5KHWf/IBLJ8qIL1FvG3BFZO7s7GAwGcr49bBbnK2jLQNUakBIk/1/X4rB5T/k5VVVfQfi3z5mfZIuT0BLh1XXqCMb++L7rWknUNhoEoS/rg48wDOX+mPxn2LAMpmKK0tDo54iP+FMxZi5qfimU1ZwEEoHrLsLo//Myw2Ixw3I5x+vjV50xb7BcLZCmG5iWgTAMBHxxoQgDLYvZhsMF3UVE1/WULOsW6DXTTQ/LaGHLsfBG9DCYr2UEZo50DZX1lmsuTt9cwWjVISgZ18H77nPK7jz7Rc4FyHMvq1IdQhR1BttKXt8btjg5IglBE7W8P99Dkg4aiNTDNRXgly7sWjNwy5TFRmSyfb5Xi7g71t7WaRBlSQeXC7K5SgOuDOZNw+fnbOeZfUrC9+c1dxwXrufCdbS2z6hYFDmqukE8GHXXrU9jjCukRBTleR4suzsnMdBGzoOsf1pU6rxIDPYpi1Qvei5D0U/PcGtE1/vC4xGnZzKF2Xp9t16umHDaoTgTRRX8R2Oua03hiKB830Pg+YL6Ai9EFAzgOyFMy0dTEIl5UgH5wRvzd7GHPUSumhwwKfCwxSgYgU/PTnB09AoXl2cIQ0+qRIbRwSzUYmyuSyjtSCDpSRA1xGtH0cO1/mZv57FVY6EoeyhMA1BoJ7VFcQY9hNPvAtc7x2CbNTxHkYSm6W/m6hLFmH9L1GR01kVCg9D6tx6zcKbMlYUE0s8QY5QyUcdwb0F1wjnb1gUqRRsaXv8+/Cz+vlvMei7XJRh5/0YNv78e4mTqSo5LHIFhyM/iOLpILNkqHSXvz1uOUQ2FeX/neK6MrjcOXlMDlk1eQp1ejyj6+yZ8wdZ9k/fiH6W8aCEvmTpZGv07o9N70b2u4xm2yaw+H6YD2HY6V8R3hwq216WWCHmf9L15H9Rh8JgBm86lu4+sStqGg+l4DzuTfdimD8OgMTswLM1VlKvdPqp3Aqb36w8SPbbqetdRGWgMJaLKtsRqucTF5QXm80uJwMyRg9CDZUI8tyqqdKEzZ9aFZokHpaH1uVEP90hiSUVGounWwuaibRyUTRfFSZr3i4gGZpoC5UR5tEVg9c7BsSoEXh+RryPBFR8vx7IV4Xl/OxhJ9Yl4/62adh8h+HtCZUUBXEg8Zi5IaK4vJVt1EPKczgHxZ/6e0Vn8ypXR9cy/cudWbww9ht/iCeU0++jU1XFVcaX5pSKE3mn111K/95yERkVeM1McmajyTFvhctVFU4G99M6K6Gm8VwbXOT5BuR1DXsraeZMb6M+vh8rbads24801s+3At5/3tmPqHdzV7wUJ0LnSkLXeXVcFijxDXVSoiwZhMMDB3i0MwjECN4bpRjBs74dtzH0U5sVnFOpzRf4/bxJk7UZy1vl8jmSzkRtMKM0ITMKLq+xKsmkovCREJHwiRO2jSR9V+xuyDR91TWqUEWOFjbpVYxZP3xmYPo8R501RwVVkpsGZFVy7K51t5Z3bfljgbZfXbkdMpU9aVGUpOSrXLEsojNA0GMd1roxKIneXE1/lod+Zu3aV7w5+9yKa7eNhwPAc5w1H0jsBHh/TgL6EpJHlmvnvUOt3VGz1mT2q0Syju1ddtKVelikNU49rBKWOuXe6chxdlL92+upd6urd4pyrNKMXo2wTXTwyiaZdLts5h97Stn9/5bD76Nz2aRiNmfe7hWXSCVeoy1w42iKlYdcYxVOMBzvy8OMJDDv+0zBmLq4+32OuRgNe5jOsyrkQMLw5PeRi5KXB9lWmnuwRb3+Vb3elaCaTwiB30amDrCS73gY6EtlMAzVMlK0adh8hCAV7aNqTX1fe/CpqqV7YMRUyX+fNff4MSRn6RdkhxusqDQkjtMhJxJWlWKHmnI6UpoT57RRt2wSXQnxl+Ldz4m3k0P98zQZrZObCJS/j2rYYrDo/TRP6fFRe09W7tdLUM7Tde3Rwf5teU6ep0VU+Z8t5qbEIsEZrWJI7M4Lz15p+qDFvw2q5950TlHPkMXW5+tuM4HaUfTslUv12zx1sw48tPXuHha8idycaVXRBiO+Js23aQjgS22rAEICmgmNZqIoSySqDZwUYRBPs79xEONyBYU9+2MZMr99HGP5MFppReLlcIsUahZ0K08wFpgtbi/2Euvo6FXXw/7ogNB/V52iOx1sgxtATHV3Zql/41wtVDZj0VcV8SOCUwtrtnJnH+TZE69/LbBsoGH5TZtj/3/OYf+oxX5VaOyuQ6GuZ4qjIxvKzybr2kVkWYZe39Yu7X5jMeVvo+UoE5Ou2cuoruN7D5M6UBWXw+vTn2b3/FVohiNxSoSnE7eB6R/r10PhN56alol7Q0TvKN5wK1dWtJbl9D5+3j/kqD+4ies95KHSvpPgjqcl35OtvGvR16tk7+z7Pl/y/zzjIbBPOd2isR2r9tVAExqAQyP2p6wxAAcuk+2dqV4ljZM5T5Q3qvIHZurh1cBd7N+7AcPZ/+MbMm8TclkZ8dn6OzXoj8Kx0CxROqrVDKUv2UJiwk+RKK0QXLzqhWlmQedVoJlFV8ue3yStdiD3htF3luXIqRs1M/cr4xVA7bTQdBZHDFfzr0EAPzUySOk0fo7YNWn/msXXEtJqTlG/UaZBIoTEzIvGc+/fsI6bUe7vOr7cJPY3MJL00EjIN0ZRlK8K9obTqO7fIBrdgF1IHJXTl90Iapi4VHYVyBNvG2NSaB/dGdh2wu9SEDleuzzX51puVPtcCsUynublyzlJaqmsVynRORnkGzXNFE1BV8B1ta+srCVoKU3Sl+fH1KfU5e+dnJSio5rxHHT0HoVG71+X3cLy/ozRmGGHngAqYBqsQtXxHW4ghi0HXBi5PZ5hfrnH31gP8+LOfwgzvve/G3JvLFjSTkKReW0oyjoXL+QVOzk6RZAnSIpUbYjqsJVJ9tVVi6F6nkjolv64YZdYYJQqbWusVCSZvbKfIISHTAHUHi2kwwvh2BBGhIG9k1bTyHJYdLLuDhE0JUYa1hPsknbQ0wQUmzoPORT7fhm0FYlRMByoKWDr5qWFqPuy5LnzPF5hYZJouhH4A3yWMzq/15czPpBSlMlTLJERX6G8aGnnFuKj8InlkMP/MUdYFWqMCOT7bYWmKBsDF1pFUDWC2LMk4InEwKEFtdXELvLYMGBbbNgrUbQa0lLQx+ggol2iD2pFHZRooaVMm0Yo+LENTGzoBy3BhkIMQ5WXHqgsXRydbAXWpBORVXtxFRlkjyiJc3cOtdSDqO7kXev/7Wq46i+vcvI+uNNqiUGmea1nwGQBynh/TCRsN75+kVor8JFB0lQQePNeTkKiWiZroiWkfr4ZUGCrUFbUGbMxphJQlKlnMV5hdbDAe7uOnP/kVguj2D8GYuxsjahguqE4MIoikQVHneHX8CheLc9RGg7wq0JgNHNOF2ejNVRireVVfibiKFIwsQgpvNVrUFayaEN6WQj4XEm9W3T1aieYaucX7kiCiQ5UyEQGcAxqfyYfBEghLN3QOVXezlBTiDWYE4bHQ6EictVagMlOzQWM0YsyNgHd9Pp2AwcVCko7HR8EHyyxt2ZW1dHHKP7lm6oz6n8UAO9PS+MP/OTAaR4Q0ZZuxIg/DqcBgTjk5kY+UUloTbWUAlQXbdOUaG62Ltnbl3OmODJsG3aI2NqiaNUwzh2GU2uPd2DCrEGYTwaxDlJaFtc16DGu+GUxksAwlgtqaUSoAGhd1pfmxyZqxRYdaom0yWHxIiadPg7S0RlzS+R6J4P3P4si6zrWkyGFTrNFJX3ldpW5sd9wCHaBtiVHScZfkSQD4poWAUDjLwWzXdDziMOmtpmGr8zfk/pj8wKqE0dQC6w3bQO22yLm24IqDrQpyOKn0uTs2kYpqzpkerlYsrQ7x+We/QBzsve/GrJ6yhzf6cx+Z1UAPT45wcn6CrEpRMALSAMhYw2Kc++ONWWqB1DmTNVVjprBCo66j6qGubbDtyloC4RipbUcJGEZWMUIuFEZErQtLeaVbZE3VSROFnWW0Z1TURcVkVABwBx0ZxRvC1qYR0ikQFrlGlqQiRQ18zbj7mmtPdF3Va7oYJOTZthRMIqWn6kGxfa5MdSR8SOTma5kC8IAqXl8bru3CZrRpSzlGoR2YQFsGWjNHjQymyRIhISRJJwNG7cOsfVhthMq0kJgVLJcCChp8irbeCNwkWrGNEG3joqoUUtNxwmadVlV87Em+IjC3JKh9jV5KbOKjNSAIYuvINKZKVMXxO1l/sv10qttMNn8veXJfSmQkblp4/GSeLB2xzVIkUBBZSalNS36MsCQkTZY6WSbjsfD+OxZ4y+lAiYaqkgGggG214jxtR5l2IoHNmoz3AJ9++jNE/u4PwZiVqFAj7jMZbVFkeekff/dbrNI1HN9BXudavGOgrA04JsUff0RkpuBAPDVvpo4J4b0TmC1wsssZCSmJEKCqp6LIUBEqubbAbCkV1aUozRgP6eWrkmSHJbI96X1uBXCplM8qYJua59N5lISbLT9bUQEdi+qvKfujL6vk0S03lWR2Te+EcALtOoESI+s1sumFMn0HmQM0vp6v5JYqF9XjIAqwJVLyItiiHubYFEZOOq4Khp0K5OSxMoJykbdWjZb5oKXGLPpuruKaiMmDhUAcH03esCo4dgnbLMSYpdRIYzZjoPVQ17YYM42FzkLIOrQSDaUOLgaqqEsNVzvVhA3vZKFautTncT011NxTUUc2nlwEIX9ZyoPv13MMJKukTt9p8olweC0kvaLgxbRQNjyWSo5JJZ5EXHRIXEc05Fq+yzUVp80ryFIh+R6tJvD5Ysx2KxwOPzdLuPIifPLxTxD9MCJzZ8waTrp8WaPy69ev8MVXv6M9YDAZoqTHtgw09IBVC/ePNWbmOJ1wpIdNYshd/km9NheG4zCCctFzERQoyxxFk6AxS5B5lrpzxXy5ge960kyRpyWqguw5oZgHx/ZhGo5IKs12DseaEY+hhYMaLirC34a1axthOJCbXFKsb7YIfBsOoRvhcUmOgE0anUFL+qAPOj7bVmGMkF2E7sLkcvkx8pqwmE70An/qg1tb8lXJiWGgLkoYdY2I0kpG4yJDSwhpFWidTIy4aT00hosGLtepNFjQUGnM5AyEOKxtgduE5zq8gdd1I47McyqgJcpgvsw7EMAEG0CIGhw0jJKS5tN9mkhLVXOpqEeKVV2JjaUezdXp1IgebIfvx6hXoiHjnybwXUc083QAokNoW9FzMyKrJLVAlmcoRAPeynODIESaFbCobLNsBSpdiiFpnMyfoJaBxGCNti4kBWKkti2mMkR7vsDshkMsGo3kpsmUjaSfdtpxURc5I4WPDx/+GIPo4AcQmYUMZs7ZGTMXJ8mhqsBv/uk3OJ+dw/IcDMZDDvgQn00fSUhoC5T9IyJzp3xiVGbU5JcYMqGUiECYTzMzo0SwkJohJ5Pwd62RompWXRMEFwJzRoj+NvADCaZ5Vsn4GBqz54ZizGVeocyPYTSv4fsDeMEYljNGa0QoahdlZcN2AokI4jyqFGW5gUkJqEvCb4jWGF3NoumNWBFNA8dlxFWhv0oqeax6bfgets3zIoTl2CMPBnwhoCwuupLKpAKO2SB0maNvkKxmMJsSbmDC8BsYVgDDjNG0IarW1whEUtAkiccIyGtFIyPpo9NYbMNA6NgosjkM0EHmqMqlGLPnemhrPQ7bGcCiVpmlP4GrNGYLRevIsDXlQWje2gVHbsKmcTDqi0HTkLiOKuRZiipPEdoGTl4fSTlzOBxiPB6Llnu7CYZ/o2GtNxusV2vEcYSDm7dER2B7nlzrvKRKkPDYkQeRGBEBaRQqu7JkharM4LkWwiBGCzZWDGCA95TJi6P9zCbRprgGgdiW5aAuGSk8PLj/6Q/DmCX/IVmkSZsszLrMkOYJ/vbv/gZ+FAi0Nl0bJhcGc1V6Y95k0V/8fzfmXr8r+Q9DByE24RCFBg0XGvuOEySbGZJkjqbJEQQWBoMArpujyM6wXFCwkoin5mIqi1y8vzDpkiVYcCwasy/MMENOW8+A+hSmFcK0BzDtKWCOATNGa4RI8wbxcIQ4DrBJ5jg7e4mqTjCdxoiGt1FhKlFdobayv9fqNOYeWhUQFqKvBfFHK4HprETvjJbwn91bjIoOTDLVok6q4JolqmyOo5df4eToMQIPOLh5E7s3bsN2xzDtMZp2iLKOUPF1JqNpJWQeI45pdTplQTiAXVeISfhUK6DdIMsuMZ+9FiMYjyYwTTq6EEEwge3G4hxKkoytchOtqa2dGpVpvGxUYVQrYRoV2qZAXaQiyiDB1BtYU2bilH77j7/G+fk57t69i48++lCaOhaLhawZGjERGOH2crnA4eGRdDh9+tnnqNkE4vkiJU1SOnILUTSAH0ZX1QOigWSzxsX5mXwPAg+j0Q7CwQ243hgwPEFT/G5RastlJlwA07USruvDaHygcvHg3ifwfwgwWwmM3pi1HlrmG6w2S/zN3/0tbt65haqtkVWFeMuCUM624VGEX2g3VZ9HiSZWaojdd02gOvh+rYDS3MyStjQxZjoUyfeU1LJQYbO+xMXZS8xmr9E09O4+9vZG8K0U68tnSDYruK6Nvb0JgsDGxcUpDg+fI89TkT/6ngfP8WQBMQoxKvgeo3WK9abGasMWvwCwJvDDfbj+FJYbdX2vhGQKcWEQAuaoGZWdW5qPCSvLVkjWzGncLB0RhGqfLBEHf77SJpsrwLqU37NLh4ZMg+6gDlDn8J0WtrHBydE3+PV//L/w9PFvMBk5+OiTz/H5T/4reMEebGcXDcYoygFKpgZwwao7u/lI7KikvdPAE0pXGYIqhYUUTbPEbPYKR0ePUJUFDg72EfgT2HaMKN6F5xN5MT9tpGTH2KzEcW/IXcWgLcgtoy4pGFqjyuhAS/iejSCgGo4Oq8BidozVci5RcTweSYmQHVnCgbA0tFhIiyv70ilC+vbbb6UF9mc//zlWmwS246EoaiQJkZeL4WCCOB7DcyP4XiT3gG20rw+PMJ/PEEYhJjs3ML3xEdxgB63hoyjJMXiwXV/SB6latGyrreB7ASzeg9rDg7sfw3anPwyYzdIIoxshCL08v//1X/8VTNuEwVzIYhQw5AEuXttGmRWo8kLljKItVmJEtdldOUgkiD1Rci1sYJmFcM6xmNdZwmAKycuoX7F32Mb5yQucvH6CqpzD98mqFkjSOexihqhdy02ZjGMMhh7Kiu2VJaY7MSyrRuBbsrjopArCvqqSHJxRZrFcIi8s+OEuzi9rLJYmHH8H55c5pns34Xo+PJ+ETYlNwsaROYLQgh/fRlbv4Oj4Anle4d69h5iM97BJKvgBWwVp2D4rpVI+I2x1HPZlMwrNAWshpRrXiWGbIZrKQpqkyDYJjCbD7ZsjzC+f4P/43/8XbFbP8d/81z9GFDR4/PQFbG8HH33yK+ztf4KmoTEP0RgBytbBJksE4rNPoKpSOWc6LkLpJllgx+E1XeDFi9+jxQqTsYPXrw/x5OljfPjwM9y+8yFsdwDDCoUFzsoKJaFsm8P3mFuT+c1QFokwwoFHcqlCupmjrlJQ9Mc0xHfZymnBIYqzGsxXp4jjUKCzCo9UjtojuW257hsyV+kjZ+Rnrd2DafjIkhoX5ytcnC4wiHewM70JcmuWxehb4dXhkXAdH376E7TBPpxoT86nrIlcfBi2KyQaEYdt65QYIUcrG4E7xP07H8Ny3nNj7iWLbMkj4QOT7G2OvEjxf//V/4nJ7kRqjy1rgTRm+n0W7m0bdU7vXEoOJM383UQJGrPqpq/nRPeG3it9pITB961bVEWNqigkKpNTdYwGnlMjWZ5itThCUy0ArJCmM8xnxzA25wiKpSzc4TDA/sEQUUxZZQ7LLjCZBIhjG9GAOVeNKk9QFpmIGNK8xvHZCo47wt7BfSSZi8WKBEuAo+M5jo7PBcrdvLmPnd2RIILl8hxFsUZahUiqMSbTG7BtD03D8w7guAP4wQSuM4TDXI1GVjLvZgTn8xipKgQBVW/s+qI+GEg27DZbYLNeYncS4mAvRF2e4vGjv8dq8RR3bw9wsE/on+PxiyN4/h5u3foMBzc+R4sdrJNGonNFSEwmo2UDSC6Rmb27NAanymCnMywuX6BplzCtNep6jqJIsVzNJeJFgx0MRvtwvAGSvMLp+QVen54IJP/k4S6GAxKLTFc08rosXVU52AxMdRXFGDRyCr5sufdMQWqssxksh6y11qH73nAaEtcMf39VtegktNI0wnyeE2dYjSAj3ThoKwdZ0mA5Y907gGWFcv1My5Pa89HrY8wXS0wO7mHn4c/hDm7CcoYoapa1PLSmI4JOEbLw+MmWS8XARkhjvv0xrPc9MvfGzFyV5BKNuSrWOL84xv/z7/8W9x7eE1UNywM1pXrMO5lLEc9VDdpKGyzILmrNUUta/D89pbCOrOl2cPtqigVJFKOVOipHu7RlJVHerAs4RgXXKpBvzpBtjlHmFzCwRF2vURZL1LNTNBcncFzADzhBxMRw5CCICDMzBCHg+y08tjq2mUwoEakmiWjLxTpzhOzyowmywkZV+/DDqRjHt4+fYr1JZBoKFyk5mDhyMR5HKJsIXz2dw3Ei3Ln7ADB8PH/2GmkG7O7eRRjuIgx24PkTtK0nfbKuG8FxQsmTUbFmTQZbIXhdG9KWVxYpks0ZmnqJ0M8xHLDUcok8PYFlZvBCE4t0jucvTuF5+7h//2fwvBsoahtBxG4fA+uUzo55MeumOg6H5F9gNEhOX+L89AmmUwe2m2C5eokgJMtM3TVRlw/LIWfgIed0kaJELpExwYM7IeKAKIdVARomS0+1EE61GHSlop2OHBN3TzhrVGjMHBVVebImVMoggx5KRkeWAFXNxXZdwsEdAAAgAElEQVRXyjeZnLEuXWYlWFj27QAmRT4kJq1IiKp8VWOzLtHUFkhIZ1mN+WqNo9cnoj14+Pkv4O7/GM7gDlx/gqLxkFUOaqZBVJJ1pCRhPgU6vTF/cOdjmO7ODwNm6wWnkqpEli7w8uVTfPPoS9y5f6erzjOLNVAxstCjsdgvQx2uo69qZgmjrsX1WhLoSznC7+pdlRcT/ql+k7l3lWWw2xIhc0cyr+1aSkl1cYEsPcZmdYJkc456uUBYVRhPmN9ypM8cftBiuuMhig34IRcIGXAy3QB7IjiiixNuLJJ5bYBNynTCQVFZAsfCeCIRM8u1vZFQleV0djWKtsQEksLCk5dzzOZr3Lp9D64b4/nz17icJWhIahkhomgXQThFS4a6teF6ETw+rBFCe0cMmJSDiGMaTvVgB1YO3zewWp6gKi6xvxdgEDZYLl4jTS7FSY32HDx7foymCTGZ3odhjIUAGwynkgrNFzNsyCFwYovpoUg5M82A1xrIZheo8hn8sIDrpWhN5pd8rQ8/UhZbc2+q4yxYrgc38OF75LMXMJpChimwwiBplDS5dCU40ZpzDZAJ7WbCSYmT15cVgVwQG0kuGi+jc56zAUJrxSKD7SW3XR2aTRDFpoVvh0IOGjXlMx6aysRqQcfHawZskgzLdYKsKJCVBeLhAA9+9Evk3sewonsIol3URoS0clG0NlpyPOQTKNSp1ZiN2pHI/MMw5l6aTVVcxUF4peSlT558jcXqEuOdsaxkMpsULFQUWLDaaDoqn+sHuMkNVKFE33jAHFU7mvShrLPKAplTVU2GMi1gsfmBMCzPlbBhv3G5QFvNUKavka0PkaevJXc2kMBtDAxtH75vIS/WKMolosjEaOTC8SoEoQHHUQKLAhIaD8nMKGJp0cZiw4UGyY1l6Bwlfw2Q5gUG8VDzfekUorBChIvC/nLBt1aENK/g+6GUmBgZ8rLF2fkC600J1xvAdkL5XV7wGGwYvFZNBLseaWTuyTNbJ4TQwQ2HhI1zzC9foynXIuyoS+aoDcJBg3BUiLDFMCO0bYg0tUTQ4fkhRuOh5LQcbkhSxzECbJYZlpcJqrSG25gYxBzTdIowLrB3QNo5l4gfhLFcA0Js0wlQGbzHrfAZlIg6ZoamVn267hDRCTbIoXSTTvrSnHrpTq3NBotKVXM8R/auk2dpqhJJkl71gl8NpuiGQMj0lNLCyauVCF8oSvIdElWmOKh0nQoTXZY1kmwjSrjp3hRO4CEnUnD2UPs/g+HfRxDtwfKmKBAiJ/PP1KiTwzCAyEwwMebRD8yYZfZTAiDDanWBr7/5Ap5vw/Z44xVm05CrVmV/jMxE5bSU6zE52hdMwos3hb3BvXBCp1L0i4G9r3xdJvmR73gwyhrHL1/ixaMvMT87ROxWGPglxoMKg7CA76xhGhspr5hUYVWEWRxkl8J1W8QxJ2aWKMo1dnbIzjrCcBP2VbzJzCMp1SRLnq67Zg7A8an9JdSuRC65u7OjKjIOEUwzcVgUo1BxJSq1liOLKnh+ANP1kGcFiqqF4wWCACzHh2E5KMpaGkJouDJkqLRglA6qikomyjI1QvNnpiOci8aoajQVkvUSy9k5snQtoosoBrwoUzKt8YSJT1KqmVwpow3iUJAE1V+u5cFqA6znOQ5fnGJ2ukZoDcXZtcYcewcWbtz20bQbGHYBN2CJjgLxQJAK2yooQWHpUerlTO5JVDpUxfH6URVIWE1OoO9q6o24712ic25gsaGkm2cuaj06iqpEmmadCoxGrnVn6b7qB/7VHv7hPzzFegHJw3dGI9HI8544TPca8jQmBpMI0dBHPGGZrsRseYm8HmORf4rGvIcg3kc4uoXWnaAEm05clcR2ElSppdQOYk8js+G+73LOraYp1nVJ+FxevsYXv/sNdvcnnWCJkhuWQah5JRFmy42nyL2tKm3ro+em9JJ5kYzVrWQBSJdPpyrTWU3aRyuREzmKlCUZD2bd4PDpE3z92/+Ek5ePEdo5hmGFvYmBvSkwGlTwXdZi11I7LHKSKpXUVSnPY82T9WB+7u3bE8QRIzdrpKpI4iG4EoGYSuik0OW64mnBYXVCOrwUUkch4DkuWjZXiHpIOg/ESdHwWVsuyhIWtcb8uSabHUrJjvwCGSCW8vgz65uy6EkUCkpRzoEGzweje1NrpxVzaWH3W0OuS7pJhU/wRDCy6UpeLLcYwqDzwsYDsvds+KCmmbpuC1YTYLMo8fjrl3j1bI5BsI88W+LWnQgPPhwiGrLJg7LcQnfZk3nijk4VYYmQ0del7NRGXnC+eUdYOdrswbIOpbE6hrdruuiT4m5Yv9U08GjInKba9VCKOrZrbz05IcGWYTqdiqCEaEgHIfIdBzh80eDp42NkyQZDQiqqxTJ2OIXY3R1hPI0QDmy0VgnTb1AiwyZboWp38ezVHRT1HYTxAUZ7D+BEBygNDwVnpvNeSMsYz5bXykZEmH33h2DM/WQXqojqDfJyidcnz/H0+SNMpmSyHYGhzGJlXgNvtsj92DXDeVssKLF2SLJLBSdCcklHjtZftdYqTXHCuPIh+WrRokzWGHouQrNCNjvB4vgpNucvYDULMebAS1HVl2iauRiiz9JsS2Y6gW1GMI1AjGExZ/cQIV2GvX0PYQQEoU6GrNmF1LqiQ/Z9SkRLmZSySVReqAU1EmZ0Pg2iiOwtGzkYlbourJYST3Y5ebD9QMpddGIeVR3syOpbP7tRzFR+EZdKx5CkHnyfrn9aIEpXi25VbiiNJSKa4XWjKk4bDaQBw2yQlauOKGLpyxK5I3N7DkdkdON5sipQ5uxmC9CUJp4+foVHX2Y4eRZhPt/gL342xmc/mSIYLDCcmHDcotsNipUAphyMzqb2I/OemtSyU7et5STpPOt2HZE6u6iq1BFtl5sEOlOEVObSEc05cTookU0wSoxeXixldA/HH7N05bK9FOQrMtSlC8+6i8WsxIvnL1HlFYqsxOujDJMR8NOf/hhTpn8mU5wEm2wB02ll5lyJGP/0bY2vHiW4cfOn+Mtf/g+w/DtY52yNJDdQokIm0lcy71bjIbBpzJ/CfO8jc9WNZrHYF7tBkl/i1evHOLs4RUByxCGEYwShQVOTzehSozXYD+yiajmBs1CBBdvwQPaS1mGirR1t/aP+WJhyCkFLtEaOqo1QVBFCs8bAapCePcPs1dfA+ggm1V0Xj/HRgykePJjC9kuk1QJlmwpLWjdnMO0LNOUAeRJgvTDw8vk5/MBAEFQYTStEAyAeaK7ckM0sA6AeSvOEZbH8pi2W7KjR5gntyabkz/NM+CGHuDPyF3JercGmAUZn7Y+mtlglj12jgYyXVd5Az1XFFldohM8VdV0vDOsb9BW+0zhE7iGTRK4kZPo7zq0iuyxVA01Kr8t+rOlTqGGjLFqJmtSiE5KfnV7i0Rcm/rf/aY3FEvj5v7Lxs/9iF9ODBPu3fIQRUx2j2+HDRejHgjYIrVljll5kmcvCY9CBDNsDDaVK0Q9/6KegdqONWja+NNQg8OXagWXwGtScZV4jz6irJsR24HqUaXJNcbzvGlVhwqh2EUY3cPj8EKtlhjxt8ehRgkEMfPrpx4KymL8TldABRJEvvQN50eLVosHf/ccX2Nv7BX7+y/8RsD5AUrho7AAF1qiMNap6A9tpYDYBXJPG/Bew33tj7raDgkljXmOTX+Dl0WOcX54jjAY6W5gQjMbci/Clb5nGzDZFFVcYNGhQeM8bxwSINVX24mp0lgXIm2qwZzVH01Kq5yEwK4RGgeXrb3Dy6DdYn36L9PIZlueH+OTDMT777B52DwawfVFRomUfL/M9k00IA2QbF+enKZ49PoTjFBiNgWCwRBhz5rOy0ZQr09ujjlFVjOopxuOJNF6kCTXg2pCw2VB8QSVXCcdtMRz58AIu5LxbkECWljIvm3wAWWQSBzrooJSmEEk1OkNWYVvXYSSK9mtj1saFDsJfDWhQGapGua7pn4YkQyK6dIZgWHqANWdlWkEnw8VtCtphPsuh/IH8fPwiwP/6Px/i/KzCZz818dNf7GOws8Fkx8FgJFMLkGc1USxcR8Uyon/nvZQe8DdnVxN1yWd2slueLx0br4kqu7q/Mw1hri3NJ4TPdIx0UpZ83npFhtyG5/lahwavcQbTZsOEi2LD+da7SBIO32uxWmQ4fHWKwI8xHk+RprlIQNl4M5kOcHCDCjYXeWXAnz7A8QVToRtw/Y/h+J/ADnaRckRzm8DwK+FWSMKyXZSVBhqz877Xmbv9sIXdRLO6MuazCxpzDJjcYoT5FAX3JFG4WDshPtvmGubPGpnBBSDaVy5K1pZZBtI2NJasanb2tDTkTOYVs9TQZgtEzHvSY6yOv8HRo3/As6/+AbELjIdAzEPomo1cn0RQKOST4/uoiwCLywbrRYmmMrC762I4rmE6Jwij5Coy04ZqanSbUJonSICMxwGqssV6lYvKiDrdfpeFTZKIxvjGzTEGQxd5sUEtAgmSbt22KezocrmIaVS1TA+xaczSxdRFX2EIlZRgBNepKd3whm6elTSaCKmgklZGZR2D1Bu7Gi0nZ+jIIXIEOvyQUVIncxKBaGcYIzNTVdcN5P/ZagePvvDw8uVzHNxycP/DCKZ7AdPOEcaWbJlDuCtOzaAqjgPxacCE1uz71+kefQTuRzr1Wwvp8VAAovtvacOMlhzrvBJFWG/MnApDR1Pm7KDicZqwOFZKGOZUJLO2S2ThwahjtI0H2/JlDTE6815xSgyjOe/VxcU5zs5miAcWJhOW2Ax40QilOUEw/BCbZIJVMsVg9BP4o1tYFYTaBZzYRFastfur9uCZQzy8/xO4zvg9rzNf5cwUVqywyTQyn12cIaAxG1RauGrM3cxkobHZYdGwB5fGTC+uxszbQqaWxsx8lm1+ugMF4bmOuWGkM1lfrBs47QZtdoHZ4e+wOfsWdnWGNj3B7f1YOn3msyVmcyDJlacJY8CPI2a2ePn8Er/9TYVkBfzy5zF+9auPMZnS0RwijNeIBwVchx0c7K6hMXuomgIFBw+4NBoTecp2OJ39xdY7jg1arhLhhe7cnUotdpMskedsIWREZOsexxM1sF3WkdmRw5y5q7WyBttH5w4SS+8vnRnLPR3MVmZfc+Nevy1O8Gp8R2/MmqfSmK8Nqkt1uvZzEmd0CoSwZcHjsCTKygyvYoxifYCXr57DC3LsHJCRnqGsEni+iSgcCtROE91ahxWMMHJg2TpUnkMLtKvtesBhP4NbZbrXO23200hEm9+aSJeZIAjtVGLfNWkER9KBtqGTJ0+gHWaU4to2CUl1lr4zwmKewDSImjyUvP+WL51QaZIJ+cZe6fVmiTj2ZW0slnMJPpvMx3TvM1TtAdJiH8HwM3iDWyitGLXdorYqJHmia7KiGGaIh/d+gsAZvOfG3M8k4LSKzphfHD7qcuZY2u6YM8NgdFbIx5KFjOnhiBoaNHNKEmhsjKRAX0gdS+qFOt5HoZsICdi0YOSwygxGukaVnuH45e/x+It/hzY9xOcPJ/jw7gg392IU6Uq6oPK8llyII6Jktqa9g1Xq4esvn+Pf/dUpljPgv/83u/jVv/oIQcBN5C4Q9cbs6ohV1TY4yMoci0RzafYq06A3G+bDEKkihf5s1LBdYP9gKiWvNFsjSVfKiHPqRal9w4zANGY+CH0pkBD2XmcHaK9xx+Sr3PKtnLlrztUNAXrL39qKtJvJRZslzNaRvjowT2eS99vdkOSj/psYnTm9RjRpbS44cmiE8/MTaRsNY0b1XGa70TezycEWfTO34SmlWSOMXFHLKRBgT7BuZv/2FNC+NCVaAhl13EFyCk8MG+lKt/Rh+yqbZ8TJGczteZz0pq4OeZQ+ZtbMed20vdHzB1herlBwimZFh+chCsYSHAixKTah+ITXYTSORc12eXmO2XwDzz+AZd+AYd9GXu+jwG04g1uId+7BCHxkbYmUaiKSd7UH1x7hg3ufI7Sj99yYeyRIY2zXWKfn2DZmamB7mN21pQv5RW9rtTbslvkwc+FSoSQjkDSEU66o0x60Z5mvYQTnIswQNimwOcf58bc4e/01NhdfY3dY4KO7A4xDesw1ioyembsnDqW+ulpXSNIajTVBYQxxfrrCk29eYrlY4fNPf4SDA246x6h6iShOMRwQ5rELi/I/YlgLq6TE2axBGBrwA0JRbQAQJVZdSdmDuZRlN1qrDomZK+RFgrrkGB1Oq+yHDrCubEiuRoOmBFTmXNkc0qc1dd3XvePLr4bg9zmxzvDrjfLNOdoasXvoWlIaK2STkl8yhKCD8HRIMlSwpnGz3s59uiyULCtRBeZSZLLGcj0TZlxknHLOhOOUaoaCOnj8RFf8u+Mq9DfBwQLX+3npmNt+69Z+Ly2N4r00WIQl7CxrGFVZquRcdTpxvo7HReKRx3w9pJBklMPRRq7Kij2HrY4m0qSUB8ky1wklrQsDNm44WHH/soyTYikU4p5XwGqZIkscpFkIP7qPpJzieOYjnDzA7t3P4AxGqG1OzGG5j9fJh2MN8eDep4jt4IdjzBQSbDI1Zs78IgFGHbKw2SxNyURd1dDw4ZBo4QwwicolTVmUQ4TZvOjsDiLc5gul77VO0PDRJKhmL5G8/gZ1cQ7HWmPgrXAwbRB7KVaXL7A7ibBZrpDnlPvFqOtAhq9tElIlHlalCQbCZMU5Thvs7e5gGFu4fWuIzeYlAj/DUAgwRpQSLW9ea2G+qnF6UWI4HElEIJKgYIO16uX6Env7I3g+816Serkw5H7Ac8+RUyJZEu5xXJBkXEJ2OR5rweyUUr05x+70xiwGLSoyNeo3yzjXraPMA7e3kemhdz9LnAIU2QFTJo52WviGM7aoodbRS4x6HALIDeWZOzMXJrz16ZDQYj5fS349GuoAhjTLURaVtob6nANGh5bDYfeTS6KC+bKnJcZuFwvdmbMSZZ3+vd9FUed3C2zmh1ClR904VwaHPFSUcNIJcrpHo4w1J33Jbpt8XSpsNhGB63I4oo3RaA9FVgncrjmjrKYjZaqjnXZ+QAVdi5NTtsiWmEyHMmFmdkbSLMDOwWfYlCM8fV1juP8Jprc/Q8OebTdC0VAsFEorqm3FeHDvR4ht//02Zplww+jAco2RYb45xhdf/ifZzXE0oZaY4oyOAJOFqSNlpBmeM6p4T8kKcooGmV0xZo3MHPVKOW9Ara/dYrU8xezyUCLzjr2BvXqB1fIQcVhiGKbIkxeo0hPEgc5zknyrcVGWLrLMRZIYWG8atK6F2qVON5G8fb3cCDl1/+4NDGKy20+xuxNivZrhR5/cwdnZqUwh4Wypy5mB1TqWxTweD3B+eYzJJMbewUjKFSSG2Hm1Sc9kSsj+DVdySA5Ur8sGeaKEludZsnOl7DVtNLprobR+MhXRHJmEGOF3UajR+DJgX0tSgnI4f7tT0Ikxd2UeUdH1k0UZbkSkQgfaS2P7cUUKz2ViBrvPRPGhMFtY45zGvhaCMoqojfY1WnNYIBloy8Zsxhp+i8EwgO+zOsFGCMJYKvY4uUPHKNFAdQ5Y39rKMpjKKlVb7UpdnGOAaOCMnuk6kRZICszYpZXldOaE7yYcmxoBRn1eS+rYM2k3JcLjAIqL0xSjofYup0ktHVJk3GnQFLF4Ho+Xk0RIqDLtYCmtwc5kF4dPLmCYI5xe1oimH2FdjpAZE0xvfw7DnwLeCEXjSmsk4CMMJnhw/xPE1ntuzN08NikbsdyzSE7wxZe/RlakGI0nMhtKSlPsfu93RZSJkjUsChwo/iLzyRqy1FK5kFnysKTbhZpaSd66Bnlqq8t8gfLiW1jLpwh81qdXosGuihO41kama1C/IeUbGTbnI8s9rFcNFssCrVvBHfDGsiziYzFfyiK9feMmJqMhzk4PMRlFYsw3b+zj9OQYURQhDHxcnFs4esV5VbYwoE+ff431JsX9BwN88uk9ZMUlbDdHNGCLZo662YAsehiyYG0gZUlFFGyWEGAqhdFpnxSdkN1mYz9VcDRmTqQUeSsFJzLEoC85dSKaDrIredS1jgpi6DZlk5GjlJCyDtsPDNR6dt+K5MhOjZTjMnfVedtC7mVsdNjA9hr4Pts1OQucxni9vzQ7rSji4fxux9GRwTRK1uD5naIUYnsdXq+DJBRqa3pAJyUGLEMXCN91Eiqln5TBEl4TtfG9OSOM5bLlfAP2WrhOhDBkIwpnfZWoidiajX5+SgLVF9EKHXZZGMgZ0UuSdRxWYCKKArnedKwcYZzlG9FxmwWnmVRYJCa84V2kzRiZuYPxTSXCKpOtkR5qCo4aF4E/xP17HyGyw/c7Mv8zY07P8Lsvfy0jg4ajsWz1QWNW0UiX/bFuyAmZGqBFVUMxBw2cxiyqLzgokhIBtcplgbZYI/K4z1OG2flLbI6/QFgeSW14tXiNIj/FdGRgGFO5t0EUcmwQIwtrndQkB8hzRhsDjbWCFSSIwhhBEIn6a7VKMR5MMZ3s4OzkHHEYy2ww6p2PT44xiFmfHCJZRzh6wYmeFUbjCK8OH+Pl4RoHN4Bf/OouDCtFml9gdz/CYGhjtZkLg84WSM7OJszmfGfapNMx2RKdoRt8s2xE3oD5J+vQqiojmy4XautLjbnTccrvJbJfbVmjT5bdIUHJqLYRSidpN/1Se8MpQSW0ZhmJRqblHyJ+Gg4hruvpdrMkAC0rQODFiirqXKCtDgPkd7Lt2kNM0olOqG4yaZIQlRl15mzw59YvkjrppgX6O43KLN1xTJPsYy2jdlOYFrXn5DOIUhphzlfLXJpOaMyiYvMA12cgSJGlOVCH0urIYwm8geTXSUJBUs8FaIrDyzUcRVLPJlFJTmMS7uDRo0OUCNC6O8iNMZJ2jGDyENObnwL2Hoqa+gnutc1a9wD3730A/33fOK7bLaWLzDnW2Tm++OrXSNINosEQph2oIfcKMOkHVQUYherseKLInbsrNCTGpDGdY/4cJEsOdXMQmIBn5DDrFTaL1zg7fgw7fYUhTmXG1nJ5iunYwsMHe9IQsFycwvcc6StOEi5QRoVImv5tO0SNBapmhuEwQhhFyNIKy2UiZFsUjjGfbWSsDIUUHBR3fn6KkAqhQYQyC3ByWGG1XgqcIyGX5guEkYH9GyNMdgK8fHUkBnxw4Ep73WTqChSnhNOzbelBlgb7LjpzegX7cGm4nkdNMw2aYhTAdhklGzRkmmVIQS8K0amdPTlGA2UuzCYPaTrotqmVHRdl1rTWtLRO3SvLug3k2Q/Oxg0O3uQgP4muHGvbbzrOAXYcMs/P0PE7UcRyYwHTyUXlVje57s9Ust7tqVTWogb8QnJT3+dAADoJlvJUr51xgqbFkl4kjvfykjPZSgziCJPpVCZuimyyk3/LtJKykYicZ43UjskJMkWJBw48TnCSvM1AtjGwnLO7Su8pCTNCbSIx7nNd5JUMV2DlgelSPOA6reCYNqaDHXzxxTewgzFyREjbGMuC+t5buP3gF3DDOzJDrTViSSF9L8b9ew/gOqP3PzL3ogbDypAUl/jdV7/GOlnD54oWQoXRhSQY82Uas9ZUBRpykiXJL07Q7IyZ2mL+a7IaZlUhYvOCXSKZH+L89bdIV8cImjPUi8c4OXklKq1796Y42KPgnnkYGyYKpFkmHUnc1Y+5O3NxthfaVH/Vc/H2VBBxQa037PaiACQQFp3pwWSyg+PTE2FyacwUQ2SbBvOLXAbJ0W7igYed3SGCkAKQBpOdGM9ffCulq8k0xmK5likmNw64MXcF2+DxceFXUoISxRhdGQfyGRyK4MD1XVWByY4bnMnNyZtMFvu9ivutVPveb921g4bMyN7LNVWySUitmwToV4ePBGbrf0XTLVGSzkLloXSALFepUbfI0q6pvwGG8RCjiQfHJ0OewHYLaViReVtroggbkb8nA/JWyZEQYjIUkY0hhPOyQwTZcI5y4jHrhuz8vfYnMx93EAZDLBYzgfEs+8l2QGUrxsMa82y2EfLSD3wR8ZDNZn7PWv56WSLdcNSTB9+NxfjTlFE/VqFLWUm+n1DbPwwRxewEozFbGMcjPHnyEt5gghwBkibAqozQerewd/MvYPm3ZSiiaY5kXQf+APfv3nv/J430kVkiiZ0jKWf43Ve/wWqzEqXVtfrLkW4frZ12+LrbekUhNqc5KpsrfaKNAYf5cpbBY05WLrE6f4bF+TNYzQpGdojF0W+lJLS3N8CNA+bnCvdY5+RNYm1VFEKWg02Sy8N2fMS+jcCsJW8lc8wSExsPzs4WMhSAQ+qW6wI7u/t49vwZgsjBdHckNdQyy2HLflCEhWTWK+zuTSSnIzEbhh4uZ+cSZeksCNE57+vmzT3s7nDyxVJeI7XmjuTq94qiMXDySRD5CmtZj6fssuaIX05SIVnEqRmUfdI4tfdbt1WlEWguz4gu5SfmzZ0xm2JI17O4r9pJDe5KyfdQqaRo4mnItRo3xRltReKLww8yQSr8/OHYQjQ04AUZ3EClqDx+th2WuY3QP5BrUTRnIvZhjkqjJXPOCM7IyP8zN2eEZmmMopvAD5FlORbzDQJ/hJcvX4ro5cbNiSAjogeVz/rYrArMZnNJSYYjD5NpJBrtvMhQpITuzNXJ8nuSKwuyMKnnZmMJe9kZ6blePHHMzJllfBV7nQnV3QC1HSPhhBJM4A0/QDD4AK11A207gmWNO2OOcf/u3fe/BVLgm2zPQsPJkVZzMebleinN+yxJiQqMG4xJoz3xoDYTyL5PrFeRBaPEk/PDZG5zN7E3LxEx4nCK4/wI6eVz5Ktj1PkFkB2h2bwQ+SeJqNEwEkaSwhN6WblRbF1kZGtbzLmFbMb8KMRuPELE3SlsTj4pxLMnWYaTk5mIXMJ4By8PTzEYTfHto+e4fXeI+w9vwwtMNBxk4CsbLEP1iwJRHGO9Wgk5RWaWGm1GFuq3Sbacnp4JzLx1M8YgJlvb7a7B0ULUSTvsDapEt82ylg1RyB4AACAASURBVHZSKYKRjfPoprIS6xkH7Sl7K8oxKffoBA/ZoI+7TEqLpUZu/l5oLhoS5aaUdHLAvAwO6DbOs2hcJKt4F5nTKtxm3zS3qmkbOqCJ1IvXqwxn56dI0w38qMFwDOwe0KipwGLEbZGsTJQZ53nvSK3ZC9fIcs4oZ3WBW/YSJXEueSESWD5YN6ZBkxwjUmJ0JgNttBFevz6W63XjJieLGjIlhI0ggT8WZvro6BhPnnC+GfDTn93H7l4sAheWEcl6E1kwenLuFyskRablLToOaW+teRyUC5OIS2RO2cnRa8SDEVZFicaJsKJ4yTvA5ODHsP27sN27YswmRyy3zJkD3L17B4b7nm/pKsJ+duoYGRojQVYu8NU3/4RNmkj7o2FqdCbc1jnRrKHSgNm4Lnt2yY4KpkPYrWNMOd6LLHY6X2NnEKNYnqNKTnB++AXM9lIG0Zv5KQb2RgbtMQoGrBmyydIkVOX8LEgTOzFnkmS4nPF5Jm7cuIVBEMHgpAiOcKq5S6XWXc/OLxSOGqZsPev5Hi5mGQ5uuLh1ew/RgDpfQvREoqoKPJSEYQ2WI13p/WmUzAn39/YQhWTATyQCTHc9DCeUSnLKBmElVXNscjBkoYpclcPZHc4mIwsM5AWHzuncr8WM5RPIPC2Wbvh7NVjdS5jfdYeMTsopGwzojhS2zzKYqqNk9nOjpTuyxpTlFTl18bolDzvBaJg08jLntMwxXDsS8un49amcK0HWcGTg4OYA010OKGhR5Im8lo6AAikisDDWof4ko0iy0akRvqcpjdJFGMZdDlsizTgZVPb7kK1/1hzNxM1f4kg2J2A0Tzbs0y5EyDIaTHB5eYHnz0+EAPvwwwl2dmPpc2aNnMZOwQiJsjicSqq1XKTyNzZbSENIy0hO1R/TMO5sAVyczjCe7GGRlEhqG4vMQo4xgvFDDKcfYu/mj6V0RVKVcD8Mh7hDY3be+43jyNBmMOwKWbFEVizwzeOvpOWOHQ6cqUxjlgjdtflxB0LZEqVy0BTULqZwXC4uyiZziQiu4aJYFQgdC9nyDE15glfP/x6eN0eLU5jZOYZs7uiGAHIRs3TBcobLbUlgSP2YRsCIMp9l2NudYne6J0QQxSnaZEAHUmM4irFJOMWzQposRW5KJZPrkkAiJDQkt5LOGk7rbEopIdmcpx1EzAZwebHBaklhCGV+LcbDCJNJiDybo20SeAMTLcs8XgjbcFHntTQTOHYjo33D0MQmWQu3wK4kWsx8QYKJc8kiLBZrMRLC0zgcS3OE7CRikgqjNHEjJRaZmWUFWkpqHDTc+M1X0pHvRW/JgXqE4AHLYZYt43S457DvcoSvarTplNarUnTavjeQbiSOq53PEoHU3P2BxNH+wQ782JSdLlpjg7JaIkm1y4m+YjDwsF7ncuyslXNppCmdByeFcAgE82mWpUrkhaKdoqnw4hQYTYAb+7viTKivZr/1+eklsk2KnelUxvTSCbIOri20vFcONhu+P1Ve3IHDxGhIAQkwu1wLG36DmwKQgLQNnF+cYDyJhWxbLdZwrVjqxyw9vb5IMU9tnM7piQ7gD+/g/kc/x+27n8C0Y9nxgrPc7t1/ANv9ARgz51SzzpfkCyTZHN8++UrEHyZ3IHQGwmazdqw7GBJiE1ZXItdrS0LMFJbNhaatgJzO4XLecWUgX84x8BpcHH+JIn2KujxEnr3EwC4QcXtRm9rotSzO0WggJSRGHdYa57O5Rhnmm1WLyXhHiBgyzDn3nCoY6XQP3iimqqkWgyXhRd11HHuCFJYrNhbwb77Um/mz7JVFJCD7GXHxNLi4TLBacEF5Uobijo/TCXd8yKUGbwcNcjNF6Pvw2JPJ/uaCg/84Gpi91AaKSgceUHVFJJOXnNLBxn8Li9USCQeGtJxmwrLaQBYj5aMtmFYo8aeDOXSgAqMSjxUOIbsqsxgxK1pWS8fC3moXeVrIcAI6GW55w7x5s06xWKhQg7tBUA6ZZRwUmImhM7/m+013RhhNfOlYMswUq/U50oyjgXUYIq8lBSTSXinjgx2pIDA3ZgrAXSiooqNQhjuMyKZ0no+j8zm4GcXB3h52pzcFIm9WGQq2QC5XMh0lZJcWZ26zh9wnXC6wZPM1pcJWIMSXOpHhlXhkPufs7ylGo6G0bF5ccj434X2J+XyByXAP55cbhMM9HJ6ssSpcHF2UGO19hMYeY//Op3jw8C/ghVPhEiw7wP37D+F47/vYIBY/qZu1SmzSS6yTGR49/UrKIY4XwnFi2VCNTLLwqEJ+KeFlc2OymqOEMlWQcbNy2TGRu114MIoGyewCk6DF+dEXiN1LnJ/8E8rsEDuRBa/lDK8SS3ZKtBX29qYYDWKBtIzMm/W6I1fYF8toNhDmdr5cYL7KpOY6HFA/zcigsHB3OpYOJ5I3g9iXOWEXl2eyKEZDqrmGMmyv31qVMJsDCqksmy8KrJfUctvYrDnJpMWNG2NEEZvwKWROkWGNKHAReJHu1EiZKCO87EhIYyCikd3SZewOd70gecXflXWG5YLTTzk0nkbAxcjoQgdJQo1TVXQAYS/jNthZRBjd1iJAoSMhvOZET0JuhwMCOmidrFOUOSPuEJ4TYLMmw78Sw6TAwrVDaVhYL3P5G9MKOsN4wKGAHoZjT6azzBcnWCds+AdydiuZ6gwozCFUZ0Qn6bZebzo1FktLLB2ScU7E6cSjHSwz4MWrU2GkD3ZvIQxGoo9P1hnWixXWq6VsVCAlQhRizNTB874TXUThSKIz8++mdsQZkM1+9epIPp8VhngYY7OZS97MfoHZbIbd3Rt4/uIY8fgA69wSYz5bNBjvfYTR/ge4ee9zKUvlJUf8RhiOdnHz1l3Y9vveArllzOvkEqvNBR49/VpYWD+guECNuaJEU3Y0JNyrhOzyqcyuLRRNrlJO7vckjJot28Lkqw189jgnZyhXzzFwLvH80d/BMy8x8LkpeI7Z7FxqhfSsOzsjKWFwVz+RRTYkVjifWYUI7BqiYCHNU2RFJuyveGdXRfecoMnhdnHoyyInQ81tWJbLudx8mQsWDJHl3LibnV4tLJckn4kkhczNns0KyQ/PzxZSMnv4wQ1MpmxEKNDaaxTGHGHgIg4i2Z6nn4PGyRoFczfXEq02S3hs2He5s4Ro2gtQZbkUgYtOdwmC4KpDibVeRmepPsv+XaoNYQsgRwAvNrn0DIdBIOdLQQdzdj6H2mk+OIpnfsldPiKMRzuia2Ztd5UsJDUgi8ydNCjYWC0TzZ0pfnFsIe529gbY2xvKdNb5guOLqWpjjlwjioeSK1PzzQmmRA8cvURhDhNV2QFESMVMynUcqs9mmKPXcxwfnyFZ59jfvYl7dz8Q4c3scobDVy9Fh80NB7h3FREfkVQUhsjWGYbxRNhsIgnCbvak3759H0+fvsDLF6+wx4i/OxUOhz32dOjL1RK7ezfw6ugMeWXBi3dxPMtxuQJKY4jJ3ge4++FPMRzfhmkPZfa55US4dese4ugHFpmX6wuB2dxtwg85aYQjZTUyy1RDLrduJnJgOHBrEzknbXB8i2FINwohOXdUKNZr7A1cLI6+hludoF0/xenL32Aa57C4bUya4fTktQxR5/DA8TiG40jDn7CUoe/KhmBsdWNeJo0IFGu4NhwSQpwAylKOYWC5mMlIIN91sb+3q5MeZeA6p2ym0qfM/aZcb4SycrFht43Zwg0iIfc2WYt10uL4eInz8xXOz0qMRsAnH9/DcMj8N4ftJ6itS6klx0GIkDsacsZYQYhbSO2aZJ4felJi4kNaI3l9Wi5y3TdptSw76Kizq8myE8bLkAcKRrqmJNn3nK2MjYOzM8J3PT/uqURnQKUUhRm26WAQj3B+NsfhyxS7ux4O9m6K8ZG8WizP4bielHWYQjCPns/WmM9WVztL1G2O0SjC3XsHwocslxdyLFHEKFx1c8bIlpONV8aaaQ7zZO22InmnJUupupFrsQ5QNS6ePHmOv/8PZ6hL9p3fwIcffIzNZoOvvvxSnN+dOzfFqVFcsl4vcPfWbWwWa3icRlq10mhB4oulqo8+/BQnx6f4/e+/EuXYjZsH2N2bSiWE9fC8LBBEQ2Rli5eHZxju3MLh6QpniwrHbLCZ3sWdD36Cjz75GYaTOygqG0Vp4cEHHxOev9+iEdEYdjCb+fJyfY5vHv0ehm3JRaHn6o1ZdgMgvUOYzXE/sOA1BnJqdVkiMSyknKvFfeU4iaOtENsFkrMnKGaPMXv1G7jNOaZhgTIvsVwk2KwXsmE2BRrTnQE82S+J23ymiCMP89kF0rTGcEBGWMfSBJEHLyQRo5t5U2hRZNwJguJ9E8PBQMbOUpVUl7Usen4exQiuP5T9mOerhUweDQcj2eVivioEZl/OclxcrLFeV7h5Y4Lbd3ZR5Avp9BpMDDgRN6UzZLuW2PdkH+WqKOXzKZpgw4fsMRxRBMEIrZp1tn+S4KExkNTZrDm5xEA85CwuzsAqYdose3UbhvMyM9WxOYPNk3w+44xxy5LIyCi92aRYLdfSKXXj4BYuLxZ4/OhC6uF7ezd0qqZj4vT8SOZ8U4PMPJxijIuLpdSCuUUqu6ZICpKRv31nH6MR90dmh1XXtthtDEgj1lIUddBECrp/Njut2EjBCMnhBnyv2aJAPPlYtgEi8fc3f/17/PYfgbt3gH/z334q5NeTJ0+khZFOYDod4eBgF6+PD3Hn1k34po1skwnZlWUV8lRFKnfvfCCy0S+++B3m8xS3b0/x0ccPpdxG9R1ZO7a57h7cxpNnr2B5Q6zSFkdnG5xcFvjg41/gwUd/iWh4C6YzAcwIlh3jwcMfYRC87zC736zaLkXWSGP++tvfiTEzMrckg2S3wa2cWSJzjcAw4FERxL9ZLirDRkJlEHtvjRbj0EK+OIJXXeLwm3+Pw6/+Fh/cjBBZXJhcUGuFwhW3azVxcHMqrGaazCU6s7nh5OQYaQLs7ugewezDZdnHD7l5Otv8qBgie9tiOPCRpZlEKRH+k4XnALkkl6YDDr3jDhNlbeByOZNtXeLxVDYxP73c4Ox8g6bxsZLtT1rcuXsLcWTj1eEjgZMHtx1Mdp0r9joOXNl3iSRYnuYSeRhJWItlLud4BhjxDIeTP3VbF0Jd9tzOLheSG3NnCarPOI+L00dZ3mPpiX8j6eSQ1bYCJNxniZtigaw89zn2sVptMLsgg2+Jtni52ODrr19gOhmKRl3GAdsmDo9eIo5HmEz2ZQN28gcU2LDrjPVjvpcINYpUBjLs7/OasP6t46CIfijgGcQDidTMS1erpRgP+4iZq2bZWpxBFHuYzy/x7EWODz7+DEVJInKIF89f4d/+2+dYLoD/7l8P8Ytf/gKXl5d49uwJvvxqjfEY+Olf3sLz50fYGQf4/MOPcX56JukAJaiOxaERFXZ3DkRV98Xvfo9nzzLcvsXX/QSr9UJQEeeXvz5d4kef/SWevzzCxXwDw4nx+NkZ1pmFv/zlv8YnP/4vYVgTlO3/y9179ViWXlli6/h7z/UuvMtIV1WZVVmOrCqSouvmdKu7gbEtaYARII2kwQgjDfQkQYCghxnMm6AHSQ8aCYL0IAmY6QG6e6YdmyKb7cgiiyyWSW/DR9y43hx/zj3C2l9EE9I/SCaQSDIqM+JG3LO/b++1lylJ1jXjfNc3rqBe+QVqs5PMw9n5AT76+Idottv/n5lZWe1eKH3EZCBBgUkFbLcoihJdMxP3lFVrngXQkikabobB4V189P1/jc2mgdW6g4U/xHDkSVtLxJgPQ6NREg+odEGaJUEcU2ZQztNsN5kyKNJBrrgNCtm54qH8jwJ2gm7Axvoy5nNytEknvPAYE2I+pKXkx6uNmsyzhyeHsIs2rly/jm5/iAUKeLF3BoCCDsiYEIYebt26iufP76HX89FZBpZWXHTaJVnDlV16h9PonSuXFJGfSTvI+bJSZfLFFIWSjkab3xuBNeUGyjnY8yKJI2Wnwx3r2gb5xWSGUXGlnE8kGpb5zZx1DRu93kBaXu52Z7M5vHmGyQTotC1sbe/KTfzJz57gyVMCg8D6Oq2WdHz6Ge2D1ZqJCZDXdl9BudLA6ck5Tk/O5GdWrVYQJ8QhgE6nJWyqesNFls+FkknEemNjQ25mxuDwPeY3HqdM2ORWAiKjZNtMQPN8kGJ1/QoMsyR2up4X4sH9hxiNAuxsr2NnZ0fez/2DF/js82MBV3d3XSHsfP4p8O/89S14U245FqhWG2g22oJ79HtDOVhOhRhSxvVr12QdSNCUt/PSyjr+9e99gq9/8314QYLJPESp2sazF+c4H4S4euMdbO3yZt6EbraQZEVMPeCVV99E5RdpZk6yOU7PD/CTj3+EzjLziunooJxGxJzgopjFVURLYHBmldgZyiQ5V/PmpPImgaGFsDHD8OwxJmeP4fX2sN50kEyH0GJfDOinvuIyGwapjBlsRxPwJQhnaDYqiCNPiA80plerC4roKbYg48kXJJbtZhgwJ3ghYAhnUu5EK5UWCjaBGgujoY/Dw1PZcZLWubRcR5JzFeeLn9hkNkezvY6Dwx7CgFExTD6sYjzqodVycXz0BMcnnhTH9es7KJdJoRzDdXIYvLlIqFnoSCIdvfOJmOmNp0yPYHh5gPUtBrRzfUWBAFMTHREknBydYTonBxy4crWOUoWouSKFXCqguKLhbcyZfzhkjC3NBegyyhaaumVSQB1RuLGY9w8O0Tv3JHOLBvOG6SAICUoSJKQiKUW13BSxBTnbH330MxzsA602Z2HulE20Oy0pYAofJMeJzLsqsLpaF+yCv6hTZlKo503l/WPiJjEPkjdU251LMDzBO44d3IWPx1OJsOVrVYYQzPqK0R/0BfBcXV2ROfz506dI/QCtelO6KWIFXEURjDs5PkUURZhMJ2g0mrhy5YocLoQY5/MZypUWfvt3P8IX339LNglpZqBS6+CMc/MwRKtzDY32LnRzCWFK7UEduVbF1etvoOC85JGuamamfQZjVuZyM3/86Y+xtEKb0hI0EhcunUb+f8XMXFLKLGyTweEqPiSNQwl9c4wAk8EzxLNjhNNjTM8PkHpjDM/O0ayUkeYFeJFiNcmsk0fodOpIFyzGEWxhdeWCHBPdlJCxlLRDA7bJDCjufjUU3aIw2FiQxWIZcbLAk6enaDY7qNdXkSYm9vbP8dmnRxiPyHoCtq8Y2NzZQLVeQaFUxMHRkYgzDg/PkaYmrmxfw1K7LdlbcTTGZHyKw8MRlpZ4azXRbhdRdFO0GjZxcCTcuXoxCnYT0zEVVRpeHPTx7nsbCNMh2it8jfzvjnJeERWajqODExyfZlhbB65db6FY4s5TmcWzmEn8oBRRGLQ61z6BUGq5JiKqzIebLahQPukcmir1FseRYpEmd9zbUqShcI/Z1MNoOBPSR6lUQ63awLOnz3F8fCI3b6nkot6oSnYVbWw1LYIf9WR9KKw1JguI75iOZrMhZBfOvKRrsr0mMs1CZqdFq1/6qpNcQhIM+fOczcW+N8/h+77s4Qsu42/pQsPxiSQZOqZOMer2UC1zD6+UWpKZzXEgigRdJ2pdr9VRXVpCHvjQLKr0JvJ9Pn/Rw+b2dVFzUe3HC4kzfG9AN5MG3MoGHHcTYVRBvKggy2u4+eo79A77BQDAuCvQScSYSZrFp3c/xsraKkybRAz1IPDmVR5gXE3RFF45cRK8oA+YTkVQEiEP58jjAfR0gJODT1AtxDg7foj9p8/FTt3hAxZDojaNQkssX7gTJj+72azAsQ34AVvIqaw6KqWSEEkk9oYOE3YBpsbYT87VJGeoFIaz7jnCZIFYFHRF1BtrErEahDqePT/Dj370CEeHVGcB3/jGK7AcptgpKeH9Rw8FNe6017D34lQIIY16Dbs7a8iSKeJ4jJNjrkJYlBpa9JyuZlhbK8O2YmQEaGhVCzomFOQGGk9HePu9GyiUGW3KUHLurUnAKCMMSCQhquzj5JQ3DLC925YkSBYzW2NiAAR/0lSDxTUhTVIlgM2BRmnnZK7MImjJy2wselnnzMAi2l1UjqFiXG/AY4QYGXzMChOqpvLWZrvOAmHkLYuJ4Jrt8OEnCEkGGFt+ttS0JlLSSn6cv0jR5AoqChVYyRtZMpk9YgExioXSBYU0FbCMv7iKI8VWOP20PxLvcfXapUgXl5lWNrQ0x6DXl3aeVFCxKmLyZ70un4drMR4+puMgCUNYbgmx58HzydWuwbJd2MWy7LXTKEcYGRhNEvSH1BC00O7cguVswotc9IY5Xn/jS6jUr77kxcyBj2RqnbreEU66+7h3/1OsrK9BN8jHVuYEMjNLTs/FnpnorKVEF3mYwkiYLRRBDyeIJ/uIZ/sIZi+QhGd4eP+J3AY3ri+jXl3G5589wTQACtVl7O/todGo4tVXbwgVk9zlMPDRPTsT1LTgFESyRyUWRR3lUhlV14SjE2kleGkg13XsHx2jN5rCC1Ps7N6CadcRxha8QMfp6RQff/wQe/szbK5b+I1f+xLqjYqkXB4eH+LTzw9Rrxl47wsf4OH9Z3jy8FSK55e+/hYaVeqXRxgMDrC9tSmz9CIfIct66CzZqJQXcCWytYhRPxanx2fPX4i75+pWBbfubGIaHEjOMlvyWrUlsaScg8nIGo3PpVjWN5riaMKWlau3LMnhzbj60aWYKb9UWdd8L3RMJgyML1wQUshdUQYJBAa5omEuMokrpujRiVYrnjTBOTH/D0iTzFAuV0RPzNuOf5JeOp9PxZheuM88tBlNw3eAYYGUY4pJPz83CzEWbjSZbLTnpRkBrXy4LiuYxBbo5R1j7tGnGoLys+3mrSzPEwUlf5VBpQqcK0QGrQ97AwQhATCqwOgeSlaaYvHxYxIESE+yLEORiQeLhQhAqIEmuYUIPimszCYzjQqiyMLxaYjzPh1Id9FovQbDWcdZb4Ebr7yLWvv2L0AxQ1ngzv0Bjs9e4P7Dz7G6vqaiSM2SkEZ+DoAxmYGrqQSaY/DgQ+6HMOMUpTSE7vcRDp7AHz2Gnp0h9I5xdDxAs2Wh1d5CFNu4d/8AYWZjHus4OR5gebmCt9+6Iw8G6YCcD58+fiIsqFazjU57WQCm09Ou6F8bZRu7G204RXqzamKIfz4coTsYY+onKNdW4EcGesMYYUw5pYHnL85wejZGuZjjnTtX8NrtG+j1T/Hw0UMcHkVYX3fwlS99FccHp/jT/+cuSCj6pa9fx9ZGA753jjgcYmd7Q6xp46SLJD0T84JSOUXBLMDWCxephVU8evREwuhya4Fv/rXrSNCDafooMNmyXMOcooVMeVYTaCLdtLNUhWlTZJHBchw5X7nCIhutSJUV/Z7TRPKj6b1Fp9JypQC7UFRRuaSFkmhmKhsj0iKpt6ZklAcyxSpEri+jbNjlcMXDApG4VU1Ds90E24dJj6HunDcvvL+kgJV5n/iNpSz4ubTFtGKiXlk45ZI5RkMERS11dBdFDt5glrKHMApgOTYq1apIQDkWKFNEsTKVLQhnZr62ouXCZRhfHAlyzoODe2V+XTLfKlWa3hvyrPDf8/bmmk20+TlVbamE8CnXFIKndD5xMZ6YOO2mmMxKsAtX0OrcRoYWdq+9Dbv6ystezDyxuQeJMZ33cHTyHA8ef4619XUsuBohN1tsg1QEmCKNKAAsszSkRg6L81ucoBhOoU3PEI8eI5k8gbE4hWXNhU5ZqtURpUV4oYNuL0aqudg7HuCsOxIO8Mb6mvCMJ+OJ6G339weC6HZaJaytbCAKU+zvHeD8PEHRAHZWOf9WRHBRKJcxDQJ0B1Nh+hBanXo5ugPGqhagmw0Mx5Gsd6qujq1VUvhcHJ3sYzAMEQTAUkfDl977EoJ5hD/77k9QLwGv3VzH7k4bs8kJbDPB8nJTVjFxcgboI2xvF9FsaHAdF0WT4c+8HYqCuHLNF2R9fPDVayjVIoTxmfidUUSiONe8+ehCwjbUQ7lMkFGRLwgy8UZmggM90Mpsm4mDJaSCxrJyolC/XCvDtJm4EQrrjPG0fF/4eUTZJoEE/HlQE8xbVMXHXvpbc/1GfjV/xeRQr1RhlV3MBufSwpK/rcz3lN2u4ozz8xC1p2Q0R71RFyeSwJ8jvGDAsbuK/Ai22NjacoOKlCQKkC4yCXJnuy1dFdeNYn/E1SfVX5Hap8OSmZiFO/cYmkeDBBt+4MuBz1abH+OBQ5CMwCsBNT5DmqFsiYVIQNUZNQLEZ1IqANuYzYo46WroDRy45atoLd3Ca69/BVrxxstdzFQdSSinnsL3+9jbf4ynzx9gaXUVGWmCdgkZkercgCaJDCQ/pjCQIdI1RJqGYj6Gkw5geafIx0dIJifIgx4MnSdqgOH0BKaj9nma1sB4pAtvd/90iF5/CJ9sfGphC5Qi+nJwzOaxcJhJqaxUSHYA5rO5tE9Et6tlTXaebL0plpjOA/SHgawZeEvNPHK4VbQNWV9hRGaajmrJRsU1EKfRXz0kPjOWI2B1pY6t9U18/NHnaFR0rC03sNKpYDI8Q6tJBVVdZt3Z7BBxPMP1azpuvdrB+nINJc673G2LAcgCs/kQyWKGnd1lVBsmPL8LXfeECOIItZJmAypsjjcZX7OkJYqDC1tQanmVkJ/+VpRuEvATzy3KL9NMEkf4vRPFlZgYhwo2FsaFEku00mxdafujnDBZvLxZlTkf7YiUOQJJMmXG1RQcWQ8xiI1/j4WiTPz4ty+SMyRsLhNEmTM88QW2+XTfZCErMQgBS+U+KtnOjiXjBN1jOB6x8NhSk+TBQiQgyFufBw2/b97sfxWUJwYNSvLKXwTM+LMQqeXFASMSUN7DZN3Rpko6Fkd+LsQSGDwn6RX6MvK0ifF8geOzOcaei0rzFt5+59+DWXnn5S5m4VKTaaSnSMIJnj79HAeHz9FcXkJOd0WmHUhWFN1DGCezgMPfPGk1m3opOIsnMKIHyKePkU32kc48uUWoBkpBCuRM5kBK+hK/CH9i1HUbVQAAIABJREFUY+RlGAcLYeuMJwH8iLLGIvxQx2gaYTSh6ICgl1JQ8RGVCE4COxR0aARLCoKaEpMZDT3M5wy/YypFSdpKzmpsF8W6J6OoXz1Yau5VBREllEJSR61Q2ldu3sC9zz8DbaPXlpuoug763VOsLnfgunUhQQReF950iGu7wLe++QpuXqvAyLuwzTncAo33ya8mm4tiCrpP0muM65qRMKa4prnUhosRwUVuNemf/N9hxMLVxd9MSQt90ZoTGOOhRyYUH2JKKa0LfXEYUUtNGamit/L2Jr+e2mvuYPla1J5eBaSrqFi6h6gZmG2pRLkq2035ZWgMsXdk9UeBC3fdyqyRiiYHU/E1T2T04KqJLbvve/I6aTARL3yJXOUtybUib2flC6ZmY4pneKjx9rx0RiGbjUXNz0O9ufiSi9SROnWVkf3z4Dq1i6f7iTJm4M99IQ6dhkmNdgmZliDOJ8gT5lfbsLI2rEUbCz2ScNe9bgwvWcXrr/9jFBrfeLmLWQAtuW1DBPMBnj69i+OTfXQ4MxPpZDaQ3MyqmG3+5jqKyRWag5ApgfFdZPNPkY0fYTE9QMqiorUsZ2ryjR3Gvah0i9gvwB/Z4v4wS3UMRh56wzn8kHd+CWFiYeql6A1mEknDh0XefAE8+ADoiBeMeI2kaKnVZargcDjFbJaKOJ0orbJ85S2hWjwJXJe41csbjy2ehuQCQFHRMTm2tzZwenwossZWvYKNlQ7Oz05EN8ycI58UaniYjnysdICvfaWJO7faqJZ81MoJ3ALDzSiAiAXtZfYwbyHmayXJTG4tCRYn8MOURNtGoch4GBV5I6YJ0ikRUFKBbES4KcTgNydBBOKIyUuN/00lhsg+OFKSRP4bHtDCDzcMmTNZ4JcFfZmcwe+XfteqmHmzKTdQrococEniCG5Rl7UUb04SOOQAMRmyx/dGuXFKbI/DIlR+ZwQ7mOoBk+6cqqPg9833gV+HBcefCT+X3MYsxAubI4n/FSskpevmbczDgQAbf4mfWpopYpK8xbQWVoeMmCVKrlgmwJ9mVUTNl2kzcb8xFjbMtAUtaiCBD72go+/ZiPItXNn9T6AVv/RyFzM9jeX3Yg5/1sfz5/dx2j2SYs4tB4lhI9FUm01ln8mZhzec+NRYiJMc6fxniCefIJ89heafIqdWlpROy5Bke61AhhDbdEOKOZwWMYl19P0M3d5EijmMySBTxTzzFpjMaOiXiqOFKmY+mGwNcynmTONukxrdgrhXDAYTsNtkK0lONx8WSgbJf6YQgOCa+GYRFScLy6KLCt0paLvLwlKB4m7BQRIHQtMs2Dpevb6L/vmZ5FXx+00zHbaZwpuN4NrAjavAjd0i1ldM7GyWUS6Sc00WG+2IbFQqrqyJuGfWEYs9EL8Ofx4sdqqqWAjMeeIemTMli5DeZixuUUq5NnRTOaNwpaO8PGQ4EiTYLrrCUad4gesdSWS88BmTlp22QpIVpUwAL4uZH+NhJ63tRQAcb2oehJQyUjjCC7FWpWqMXHh2MEo/zT03XwdfIwuf4wLVXCw+dVDRfYbyWK61VMIHkXLOuGTC8f3kzczPy5tVReyotvky9ePSWvgyXEAF5PJgVsWsrNPYntviFc5DTbmuhNAMGzBKUswLjdppDXpmwkhaQFhHogVwKgXMFzVkxhW0Vv59aOYXXu5iprGAxrzkjA4OQ+zvP8bZ+RHqS0uIaY5GLrOmfLN56xmcgRYprIzmBDkSP0Q4/SniyafQg32Y8QCIcrGW5Q5xYabITV8cLBnhuohKWERVjBMDJ9NIipnmewuijZqLma9hQlXPJJJcKbVSUQkMLAICJHQJMYvUwdbkdPc9OpHM4DEmNCOrjAXgyhqDRzIBIhYLVy0kt4BBZHzI+TDS81n0hnzgdATeTDS2Lme8OMCNazuYjAYwdU3YZ1zXWTQMz3zY+hy2HqJeBq5fsXDn9jqq5RSmwRs4QqVqoFql2RwfYDqSaIhChSpLhA2ReFomuQrMYQFx7BFyhQ4hgLAb4fwqQeUXEORlZI1kIZNsQa4mSOCgPlytsARcush5phEC21tBihl4J0F16vel8b7KtPp5G67+bYY49JShPd1VxIWTHmOccRX7jvP2ZYAbQTe2w8Kh56EjKLWYfF94hKvwPLFrooOruHj+vBCVESFbaZWeIRbh7K4lMVO5kgp5SKJsMzlc+HrUAcOfsxLjZOQ7MBWTHAkGIhpzEvCgMQAgbkAL60j1CMWqC39RR2ZeRWP570Ezv/iyF/McGgLkCw9xOMXRyTO5mUuNOuZ86NwaUp2NNXnIOXSih0xrYHHQdG8yRDD+GMnsc5jJKZx0AnoV0E2CqOXCyJDoc0lwpG0MEgvmooVBbOD5YIb+kP9Ng1loyMw8GEfoD0Mxuw/oMpEo4QI5wTyRKVwPkgBWkdGjtMIhnTOGH9A9g3Mybyb9r+Y43ri8lflgSiIt43bojkLTeIanyTyuwWALb9FxZAbH0kUT7c3GWG43MJ9NRJHFA4JFYpG+WLBQsjNE3jm0LMS1nSLeubOFRpXMrDmcAvnOC9RqNPwjV52gIdtFtT6ZzWcYTRRfenmV7CuGo8dyM/PWvvTOvkzKkNRJFin56Bf5VZfkCxUhexF5Qxuii4NJ3caKqELtM4kZPNR4dvH2J7J+2V4L4nwR3s4/eaDw1g69ufxc+fPn+MLbkK+T+2O2v8pFlLppztUE8lQWFz3AsgVloBxzWKBs41nEfJ0saNUlXa67Llvly2KWlv8iRZNfQwGDFyEBtI0Sh1AWtLx7KjBPZnp+Xq7JaEDE2zmFZvvQCeAxsTSoYuFXZPxzygXMUt7Mu1ja+A+hWR+83MWcw5diXmQe0miKk7M9nPWOUahVMSFCyKwhemfTnZPFzPaZweJ00pz2EPb3EU4/Qx4+RjEfwsl9pD5E/FAoVZFbOVKdO0YGekPYX1bexjiz8WLkoT+ccQJHodRGnNk461HsMRMKoic3M9u3oli48sTmSiSIfSlmPnC8ZaRNzqivjaVV5cdJLCCbSVEFuYu8iCXlMxWz/VOgT8y2j0Vm/7wtDwMP1YqL0Juh6JiIAh+ddkMeXt6ojmWIGX6ZSqgshJHPsdJy8NYbG1hqaSiXfBQLzA2mRpiyQFopMdmS1kJ0bzEFCe6eM/UCWN9w5XYWft3iYh4UTzQ+pDS4V9gBkWa7oFrZy/A+ikbYurM4ecvL3M0DV1pthQ9wp81Wmh/nz4gFzFuVszB3vdL2U2EhGVcKa+AaiEg1W535jN5kmWLfmcqfjZ3N5QHJFRhnYwmkp6hc42xMoM0RhhkLTMXdErTkPE9gk10UuwQWNEFJjkac3/k+ET9lJ8XXraJ6eChfcvF5gPP1cHXGzo03Og8DCYXXKU8laYYhhhZgpdBtHwbjdej2GVSQzctItQh2ycGcxWxew/Lm34dmffnlLmaGuFGtxAjVJJri9GwP54NTFOo1TEgqIMeWNzNBhstipkqGRvCD5/BO7iPxHsBc7KNqBXCNFIlP/6kMJh0oCYJZnH8DIUukgQUza2CUWXg6nKM3oImcJcUcpRaOzyZSzKVKB9NZLNnJFCa4hZK0YERQkyxCqUqiPnnHaoJUkaRMhJyjUqG/FhFkNfsJmMLFD5HrkPlYNGSHFLJkKvGRIthksS2uots9RaNWvrADogVtiJXlDjL6fzuGBOFFfiD01EbZhWtlKOgxvvD2jszO9Rp9wiZw3Slq1RRuieb57D0J9CjKIm9YspsIQFaqXNkp61z+f5/GCVgIms0Hmja2oR/Dpculy/0sgTASfVi09B2LFQDFJEfuacNIYQwkgxD9jkiDVbxoHnbMvBZXUYeGBTTNV5E3ku0lfa2aq1kAdsFF6ofyc+ehWa3UpK1f8Gd54QjD10EZK4ua+mn+b8+n2IbvA783MsNC+VNmdOIYNP1LlN8Z512x7bXoysrxgCu08CLO9qKYGaRH9F1AUGW6L06fgVKYkfXFz8ODrrlUFdvYKGWUESVwnqxVFTeqDgRVhJkPp+zAz5vIrRtorf8H0MyvvOzFzJmUQlwfwbyPXu8Iw2kPGZFJy8YkTlFrr2DqMdI0QL1UhEnLnchHePIZTu7/CWLvIToNH3UnpaEykJH+VIJdriNaJOjNTlGt1dA968PWW4imNp71pujGikvNBoDIeLKwcT7wcHDkYXl1BYfHfZUFRCO6gMJ/zs085WnczkhPpt4zfJsWryTjMwg9RrvdlueTsxxJBmqmU2sXY2HByguIklTWUrT0YW/IYibHmUbtw34fJdeBRtfPsoveeR+NugunaMGi46dpYTqcit1vs1JFxdFhLHy8dmMJ2xsFNKo+6jUPW5smGnU+hFPYDCDP2SkkCpl3FLqrLHeYgqjCyC+Lk/Mt2W18+AkQ0aGUpoDsNmgAIN062VZS1Ln8W2IULEa2oOw6TIuEjYL4gl2yvDizXxJFeAAUXRfz6VRuOgpaBJ2Wg0X5oFXcsiDOURiJGQLbYu731bzMZ4ctcHJRrKSEKvEMo2SYjlGpNMRGmSslfo+8uTkGCRAooXmajEkcjsV0gTZO7P50HaPhEFHMrYVq+VnA6rUpFJxz8nwW4Pi4C8twRFzDlVaz6YoajuuuMOUsM8OC3dmCnp0d6HEd83CMRMuQGEuwSrfR2vj70MyvvuzFfIHnLzwEsx76vUMMJz3E/M65mqIZneUg4BI/z1EkMhv6MLMYyTmL+TuI/cdYaoSoOrlygFtUkaOCRHMwjXxkZiyeW1TQ2Gigf5LgdBZhxHXHgv7KMYKEe2YLo1mE024AgwfJlG0bPa+YTcSVhPLOorJKPLUsU95ootXK4oaGdbmg2Kx6eahpHRRz7aOM4/Xcgp6SNEJ2GFMrmYohg57c8mzRSR/kjpXkA7dgycxcLDgizjBsCh9szCYe9ExDo1xDgV5ieYCyE2Fz1cba8gJb6zpee7WG5Q7zo2ZCD9W5T5WUDuXQQXNEtslkb8k8T4TxwjyfKyppK4lsQ2myJdiNjDu+BosCC0UQEaKI+G0zQtaSNpV+3eRz8hYTmtVFxpUAUAx9k6lSkxudhyHbbwJdbH35c5AZOsthG8r6mOwxFjc/L9dZ5MzTSYUHE8kukg6S8z1RSR1hmKHfDURwwWggdj1iLUSrJkb6yDyvkjhI+KCApSCJGBTOGKLA44xPdRX/HouZ7428NrrGEq0GhR6ZeIzRoLBWa4ooh6kotXpNdPbxYgq9MENO11juoME9cxPzaIIojxFpbSnmzuZ/BM365ktezBeRRVh4CFnM/UOMJueIeOLz5K43cT4aw6BmlnJDtoahhwJntf5nOHv0PUTzx2hUfJRMYXkgS+qIEleIIQFvt04ZB0cHoqHNwgKOnk0xIfeYt0iuYeoFYpieaRb8CBhNSYbP4BTZUrFAaexOBhjjPoGiayHJ+GAxXZDWrwRVMpmTmdnLh0DQ2gtxBl0l2d5K8BqD1dh+idOoDo1XnJBIeEioXGTeIqQnFngoLEjud7DggcFCKjLQ3ELINjI3UC/VoGcRzEUMC1Ostg2sL+fY3Xbw9p1lrCzRPXMqGVU8LvhgiqkCH26BWBcwaKLPlRC9vEk2MXmOOnIoSYDcgqyxsjItyOkAynaWemGF8rJt5etmeYr4QqOxQiK7YN7ULB62tZerrsvdsrIqpoCCNrrK75o/N97OYpZYqSMJiY6TiMI4VpJCQvlZchaW18gZmDmgKa2CI3GYYafOWzGYkU+uzP5Y0Nwm8DanwkpRSPmaFBhGzIP9PbkDTrkCbzyWg5rrMWZK8SDmCCR7bovjgSWh7ZST0vjg4OBEno1rV2/A92bC/46JjHPjUPYAmkikNKFswkETQTZDSLltVoNRfA1rO/8Amv0rvwjFzGM7QOL1MBwcYzw9R0y3REaoFEvoDgYS4VLmTDafwSGdM40QnH+GydFHiLxnKBdmcGh5ExOYqGI81dEdx6gudYBCjuPTY3FnHJ1H6B9HOJvOEeh8qB34UYx5RKmghTQ3pbCPT2foLHdE8UIpIB+O6XgmLefKWhuGtcBoOLgAVFRwGw3aiTiT/aRC7UjE59xMoERZAUmJS9awIYkdpEPmTDckIEaAbUY1koXJZIwyedhhhPW1JTEWzJBKmy15S3EOx7Dh2i6he9haikYpR82NUbIDbK8BX3pvGzubJRj5FFruwzZUYoUokkyCSLw8yXJStxXnyiCmL5chczRvTTUiZNKuEsiTTDCDxgRsrXMVek+8QNhbbMu5EyaRhvRKgltMXWTrrfbbwoC7QK7Z8vNjdAIh7ZLkEhXP48k40GkviVZbsc0u/LmjC7/siyA7lY+lbmO+PoJickgx9sWsyAHM74+MMPH7pqLK0pXRIdF7EX8objUVT2TLVZtN+NOpjAZ8HZPpWFZ6pKRyHUnzBx5YBNmUj7eNg/1jnBz3sLy0jHKpinKFxcxIwzGcCmm0sWAgdl6T7jDRPER5hElUBuwb2Lz6D6E5v/FyFzNRQt5TGuNpgiHGwyNMZz0kVN04JgLa3cax2tkSsPBncI0cwbiH2dl9ZJPnWCSHKBXm4kfCC306K+HoNEJ3nODa7dvY774QlJQqoaPnQ6ReEc9PTpA5hqyX+ApCntCmJfZDXpigP5ii2aINEK1yfYle4Q1LFc7axhIMMxWHCm5pVGKkJw8plTzcg6qZSjl7kOapDgTlXyuRqJp+UcwOcrZ1OaT1HgyH4n7J2YtzcxJF2FhfFVkmo2szsf/hLpPSRxeWZkFLI7gmUC0uYHAr4APrbeCXv17GnVvrcJ0EpubBNimDpJ+2oqWabFPZLpNwUaDPViT8ZtNWkS586Hkz8SBiu3rZZrNzFhfTSx421UMZi4k3eEmSMNl+0giPtz19xZTFkroRWcCX5BEWERVIvPpCGgZomlgS0YSvWi6hXFQWu7yduWsmuYO3M+dnUSxRYy1RttYFeq745RwNTI0+ZTMpcpnzTa6sVFIG/z67jsti5kHLOCIewuTi87XyIGNnwQNpPGZ8a4xWi7pvGjeqDHAqohy3htlojvv3HkkE0O72FTSapGxqSPUJrNIUhs7AwBTmogIjqyA3QyRahElcRm5dx8aVfwCt8Dde9mLmG0JKXog8HGIyPsJk0kWKGJpNzhIzhknF1JAGcyDyoEVzDE/2MTl9ioV3CkunK0QAm+1uaqDft/Dw6Viycbdu3sTdp5+jQUufeYSjZ0NYiwYOz3qwazZc6lB19XXY7kYZMPNCEU5YTklWWgwb45vHh4modqnCILtQCQyY5xTxgQ9U28f85JgEDa5RHGnFCB5xjZFTLEJhA618JV9LR05Qjaobfn95juFItXe8HUkd5UTIHTOvJ7psUgAqNMY4Q5kPVa7BWCSol2w0yzq0eAhvlKJVBr72gYM3b22KJtoxeTuMRSTCAZZkJaqNnCJN8qlhVrMni48FTnaYalcZIUv2lwK8JDKGMzN/BEJ4IgClYl1J7JGxBI7Y9tDYgJ8zjqeSaCm+47KeUkopttucXflxxfxSX4cz9HA4ESxzbaklayPV6dDiiT9TxqnShECtsVgBYulUVBlhih5M19LFxSqM4gq25gTw+DkUn4S3OWdxlU2lPLkv6aFLS8tyEMgKrVCQTolfs1KpyN6c6yxuOajqKhYpxDHx5PFz3Pv8BI6pYXv7Kkr1KsxiIMWs64F0RkbmQktcwI6E0DTPqnIzr2z/x9Dsl7yYc/CNZYJfiEXUx3hwgMnkFFFGKxa6eVGNY2ORJnAYw5LFGJzsSzFH4y6y+QDFwhjVEu2CgDTScHCU4ePP5ti8fg2a62L/fB9Ly0vY3zvCqBsBYQleFKLWqsIsOAJExaQAGoYAbaOZh4hh3jFbsILQ/HgjUAtMZVK2CETILy0d8guDuUQM4sUvK1UiDLqHEAVnlCn/lPUFUWCDAotUgWAsV/pMkdKoaRJ5yhaQVrAkQdCnOokYWscYG01SU9k6MtWRX4/HnJGnWGqUUXc1FDQfC3+Asgm8+aqLm7vLWGoWUHLp3nkqAv5LAQEjdUoVV4qXpnjSPl/c1mqPrBhPMhOnipzB4jQsrpVUe0sUm6yxVEYIsqCKKv0hYhfCIgU8ry8rLbatRPVZzCxaHnz8XtXtyMOL4waLC3ITHh6EqLiUhzaltaWNEQ9JFjSdQZUpfiJdDAE9cR+haukiND6hI6rB7sKH58/EHqpSJQaiAgL5b4hQ8+vLfhmA79Gc38ONG7tyaCpOvi0dCtdj/PvsUniwMBWSETZ8TQRJh4MxPvv0Ef78+wnu3LGwc+0qam0NdmXC+EHYVgYz41jkQHNiaAUmfLWAwk20SRox//pLfjPLQ5PBwBR5dIZ+9zMM+4ynGSPKxliQ20re8gJouDVYqYaTZwfwBmOY2Rxp0IdtpXAZs6I5mIwjPH0+xMefJnjvq9cw43ooC+CW63jy+ADTAVlTNsxijnKLlDsbUaYhzkxkmo1ZkGIyZ0pjLq0ezevYWod+gFKBNyRN5mYo1y9ukzSVWU+IDmKBw6IlnbMma63pLBLBBk3+soUGt8oZOVR5VTGbZl4TtrTafIyZYcVbammlpTjaNjCdDKUYqLHNU1M9VLIvZquXQ88zdOo1uHQVNVMU8hkqVo7rmw5u7lIiWULRIarOGZ9c8EA0t9W6i2qd9jsqb4s3MZlgfMiFZEEvrUvEmLvXKFCZz5yxC6akX7KDIGLPNptUU5InqIWWIHSSKEzOwJSiKpINb2IWoFqRGWIuwPUPD0XaDXEE4QHC13OwN8ZkCKwsu2i3W+IWwlu8WqlL7hQTGtk1jUfMrFYIeK1elzQRUTmRzWZo8rrpf843r9FgLjJncEpYWdjUGtOEQYkviF73eyNs71yVrGUecMQVaIDA3TOZc5ZJ+isPeRoWUEeukjeognv2+Bj/1//Rx9WrwJ23rmNp3YFdHsEyQ9hGAoPJjzHVgD7MsoHY7ADODbS5mjJe8pmZs6KQ9bUxkB7i8Mkf4vT4z9FoTDEYP0Cj42BOB0bNQdlqIx6bmJwEQMCokwni8BRaXkbBaaFYYLh5H/cfPcPTF8C77/PmNeG4JUSxgeOjmfxOoiLsRoi8FMmeOU4dhKmLKCtiQmLJgq2TjWdPD7G2XMDWGoGzHrSU5gJlWK6G5kpFion7T9INF2ku64lef4xco4CBRm0WfOb56g6GYw9xukBjyUWYDxHRID8jh5nmBQVRhcncmacoujaqNRriJYjoAZaQxEEykQlt7koWNBFaIXgEodA/K8UiSpYFg+b9Rox6Icd6C7jz6hq21spYJIEQF4oud59jaEaAatOWWB4ivQR/ZH4tV6TAmGRJQ3y202y9uaLiWMGdNG9sYgOSYnkhmySaTcYXmV8sEGGCCcLNm9eQVp3goCisApVBxX9L6aLYAOfUR9tye7JLEOZc4uDR/b5QZG/e3AbTTugL1mp1BI8Y9OdIY+7AE0zGgczaa6vrkv1FHjo90Hkr83CaTibi+NmoV+XAYqGz9Wd7TvIMxREUavAXiUK6VpG23aaXuBlBtzkaMQRwijTVYdlUzJGQ4vyV4R/10scHY9z/eILzboQ3334dS2s8vI/QrHOrEEBPHehZEUE2hl21EOgt5IWbWCeabf7ay30zc+0vDyqmQPwcT+7+Nronf4rtHc6Ip4gXQ3lz6XhhLapIJg688xTxVEcU9LBIJzD0MqqVdcSxg+EowONnTzGc5Lh6swzbteCUXHG97PVC9M4ZbuYgc0Kk9hxpTqtbYDDO4ce2oNkkyW9ureDTTz5Bs2bi6tY6ZoOBCDt2N3Zw5eYWrt3aET8wzltMQKQ5HveNhwen6A0m+OzzR9BMztdtnJyP4IeJuI0urASZ6QuFU9puoklcfS0WcrKT9MBdKbOXRKkkUavkHUcw0iK0oIS5P4dh00CAK5kYpWIJ1VIJ8dyDFodoFIBWCViuLfDKtQ621yoCvhQME+Uqv785ct2DZoZC/qBFLddITMRgbnOxQODOgyk7ZRYzA+X50CtyDG9bItjsh9W+WkkDlQWP0mXzPRWZIK14DVdANLarZFlxV8x2VumoM3HnYOch5gh5Ivtj3v6R7+BkDzjvDYWIwddOYU65xNRHpm0uEPi5WAwfHzGcTyVLrq7RTNFCpUIvrkC9dt/HoH8uB7A4p4iDqC37ewJd9LwmFZOvncmMSUwuuAt6WhhWDM2MpIMMGMcrak2+d+wk2InkIoLhk9w99XH0NMfB3ghXb1xFe4UGG11UyjnyZAYttVGymjIzp2aCfliEXXsDOzf/M2jmS75nlptZA2y22cFTPPj0t3B28qe4cdNEsTRGkDDFj3xZE5nnIJsVEA6B2XmC6fgMyLnD4363LfY7FIXzYdfsHGE6lT8JHDHvdzbLEIXcWVbgpTE8ku/1MobjFL1RiiglR7sqOmOnAEzGXXSaZdRKNmJvhq21dbz39rvY3N1ApV0S61pFiCD10JKZbjoLcP/BU/z047v46c8ewo9o0q9L9hCL1s98zBdz4R3T8YMPOPtbMqD48HeWWrIPZfHmF+QUItBKpOEgmvJzcWbng82WNVJFYlhCe6RDabNooFXWULF97KxXsL1RRcnWULYtVKsG7EIK3QwQZyNJjWi1Gwh8pjKGMlLwZmZmMaWPxaK6KbkJ4o5WcrcYn7pQzDGOBKJzplZYPLWI5BMlp00OQ+Mpmigj8CPZpfOwuPT/4muncQELmVJN2WPTWZNZWWRpBWUMuzU8uPcEM2+G22+swyIyz06k4sLUC2JflCUmTk+HQhsdjeZYWVlDpeygXCGwpcwLyMA6OzuRrQC3BTSa4CHCW5p4DOduznIE/gzdxXhIOmtZQgR0k9x6NXYQvCTngAIc7ULHTKUcnUXY5k+GKU6ea3jxrIfl9VW0l00UyvR+4wrCg5bYcPQ6DDdBrIXoeg6Kzbew+9o/hma/5NxsQkhss+VmXhzg4MHv4Pjgu9jZyWAW+kjxIhxAAAAgAElEQVQWQ1krZImOcKwjmxcQDXUMjjxMRn0YGsPbqgBcQHOgm44Ub5T68OKxCNT92MNkxgdfUfFsq4qJr2EeWRLiNhhFmMwzIYwUSmX4EYuNZI1cbHvadRebKx28dfs2dre2AUtDZtI+iIJ0UkOoZKIntS72QHNSCYMF/sVv/Rv84Ec/Q5TxgadYxMIomGO2CEXYIAAWxRPEX8WllI6OlrR7lEHypOfDvkg5h9MGxxQDBBZMqVoQJw/xqaaJEm9WP0Li+6jaGuoETDHBSsvGla0m2hUbNZtqLg1uKUexRMUW0yl9sRkWx0waIxrWBRMrkmKm0weLmXEx1HOTa07OtljQluiooW5oztv8GJl2LGYx5FtkYoRINxbKRAkoUQ6pKLGceam7ViAaZ1jO7vzNw1uAt6yD6fkKfvCDn+LBwxG++vUm1jZqMC3mfREwU8g2rYN5m/KWpsCGWwPGszYazNAi2YPos4Zet4vhsC98AJJ7uFu/vKXZjrPVZkEWC3X0zrlzdlFwyXTjz5z0VrLnVLAeuwvaSylPMh5sRXHjDOYanj8IcLA/Qmupg2bHQqnmoVRYoEAb48xFPDekO9NdYJpVYFZu4cqr/zk096XXM6s22wB9pI4xPvgjHLz4NjpLU6T5ETTbkzc4izUp5mTqwO8t0H0xQ+B58oY4dhWen6Hocs1kwigY6I+6CJIJSrUCHQ3gMYuJC366k0QL9Id07WgKZZO/o5R2Qb5wlocTtnWapBm+cn0dd25fw6vXrmCl3YKt6fDTSHi1bBmp5GFaINstzs0ME48THeVKB3cfPMcf/tH38fvf/hNYThmra9vYOz8Hyq7MvCRTaDmphLT4yWXOi1ksxYJq4bmm8X4eCKeZBYSJJnpqu8iZmZnLCiXnPjvyYsxHExSNHI2yAWMxQbNm4OqVDlZqDsp5iHrNlBurUmWTO0Mcz1VErFuRuZYHE6tNAuNlduduV60PhVgSU2bIvTJdPBntQwD/gsKq8cbiDaZM8AkiksrKrOyAIWwhKZukQVJBpUz1a1WmYvLwm0kcbrVG43ilO7awAW9wBT/8y4/xZ3+xh7feAb7w/k24ZXZgCijkXM6I2FKxgSjQ4Ng1nJ0OpbOp1fk+UMHmClI+m07Q63XlVmYihm0Z8jpJ1aT/Nmm0AsQVG/DnnP3VYaCbHCBilQluKxkoD1GuF1nM/Llxe1Gkbju08OzBDCfHU1RqDdSbJkq1AI6ZolwwUTJbmA1SeOkQhYaNUG8iL17H1Vf+EbT6S+4BxluZbYqlTQD9BJODb+PFsz9As0VDugOU62LWgjTWkc4tRCMLo+MI3edTQUSLJVdWBMz6pel4u7OM1lILXujjuHuAtc011Jo1pJS1ZYzsjHBweIrnLwIMJyWJT41jTQz/zvsDSUSceVPQw++dt9fx5Q9u45Xrm6iweOIItq7DKZO1o0QXci+TuEGyZMaHi+jtApZTlXS/R08P8U/+2X+H066H19+4jVMmNdTKUrgs5CzxoC0iFAsGKoJYAw5ZUiSchJlEurCgOQvqTgng7ptIs0HgjsEBtDUipTAW3vdkMJHgdXYTxmKGsksrohY6rgZ9eo6drQZabQflMtFnD0lI58lcvME573B/miYppuSDFy20Og3RPOcZ12NKPsiCVoEESjLJroKdhjDGEnptpwIsUabIz+XaBNSUwEIZ4CnGFTnRjLDhwTAZD2VWZpoFvw5b+jxZRh68hgf39vBH3/4Q9JT/td+4ilbHQa5NURAqLTXmVLYVYWgVVMvL6PfmGA4H0HUfrTYN6U3YJt+vTFh73J2TIkvAmx0Ei51tOGmb/N6YVqlrZQHeSIy5nOEZxG7YXMtRwhpLJ8LvkTxwssDcYgVZWsDhiwDHh2MJcag1LdSaTG0JUTR1NEtriOcmvLQPFDJMsiK00g3ceuO/gNZ6yc0JWBDc/ROZhnaM0d4f4MXT38fSyhSa2UWhTJ/mEFlsAKELv2/ifG8mxcxdbaVOUQV5uzTHN7B77Qbqzaa07p8/uI+dXb75S1LMdME87w1w9+5DPN/zEURNnJ5xZaHSFU5Oj1Gr28jyGDs7Dn7917+MN9/YgaVHsEg6MA0ptowGfQZD1Rh5SucPiglI3SSKS9FCCZrhYuZlMO0K/pf/7f/E7/7eh7h+fR12sw7P5PfLbzzEIpnB0hM0qy7ajQpuXL2KZq2BWolB3zaG/TlevDjE/t4xjgcT9P0IOec9AkbkMS+o5dXFlFBHAYPeWIiOnVYN2mIO04iwslJFw4iR9QZ4961VbGzWUC6zbZ4ji+bidkrFEJgKwiRNP8D5eV9upc5KU0L0SHhgN8Gi5SqOqyaCb7xVeaiUKmXxG2MIPWdhFjNBMtI0XaeA0A8R0ScsIFJsXdju5hJWz3GF+mqCUKWyi1arIbtgf1pBSX8X590pfu/3fxsHx8Df+jtbWNssY4ExKjW6a9JMn9TaOerVdRTtNrAo4ejoCFE0wspqW5oH3uIsYN6+FGUImz5Vhostup4auqRHcv1EhpdlluFdzPlE7nmzkx9AGi/zrDOGDBJz0SiXJBpPUlEVeVZEr5vgxbOudIINxtuuWEjJrFvkaFc2hdIZ6WNM4z4ORwkKzVt49/3/+hekmJmnnA8A6xTnj38Xw95fwC4eolSZirCbxbxIbCRTG/3DBOcvPAQDZbpul/lgKMcO3XDQ6qygVu8Ie+t73/8BXn3tTfjCE87w7MUB+sORII/9UYbzfoJ+nxQ+xsasYTA8F8vfjY0CfvM3fxm7Vxpo1ckq82DrOQq8okgvJeeWvG6dpAHz5zfzgkJ+iiZs2E4VYawjWVjYPzzH//y//u/YOxjjjQ9uIXEImsVYxD7qFRvba23sbCxje30FJeZBpblkHhdszrKUAqqM4Em0wKdPD/DnP/xLHBwfolyrot5qI4g0dM/ZInJuq0q4GefOpaUqRsMTsS2qLID1AvDVD1Zw69YmMylQLESSmxX5EzRqTZlvyWhiMR8d91AqG1hZXxa3z0qRAogI5apayQn5g/N8vsCM+1/bFKUQZ2fP95Vxg04ShoeimNwT1bYwGIzVzSxrDOUAynGF+92j42PpBl555YaspobnwHLjfUwnKX784x/ipx/v4Ze+tYW1LY5TU1hOCN0KpVVn1jMWZXRaVzCfEGtY4PTkBarVknhri2nBYqHWULwc6P5C0YlBM4GCHEScmccMBBMAlGmc5IFTQFMVUgn38sUSNw9zyUbj/tknCm4wucIVEK7V2ES/F+LZs1M4ThWakWD3WhspWYKzAEu1LbhGCwH6CLUp+pEOvXwVb73/X0Gr/gLczHQAKZpdaM45ZoffxtHeH8NxjwXNNgsUs1MkUEM8LWD/wRiDgxBmRLuVCImhnD3o1JGkEOeQ07MUgyFXGkC7A7zYUyDbbM48YuDmq8tIMgMTj37VBJ40iYvp96h71vDBe6/iW996B/VaDtemcYIvLCuDljMJOWsLZHTSYEFLDjNvad7ZlP/x4wUYVglpbiPJTPn9r3773+AHH/4EG9e3sXAB1zFRLTm4trWKq9trqBM5pt1NnCCNUilmt1iT9pFjhGEWkBhFHA493Hv8EA8fP8BRt4vxjL5dNNyrIEkLknP19Nm+3HRLK01EMa2RpnAT4I0V4M3bTdx5fQeO7cN1QukK0miOZq0lXtGiDpv76PZ6aLRqaHVaknjZrPJ7496ZPGjqn7kWo52xjul8Kn+WKrT1dSQ/mfnQBJ14S9NUglcYDQAG/bH8rGhPLPRMnZ+vIMV8fn4udMsrV7Zlju13I7TrbyD0gbt37+KTT+7hzbevYHWjAqcYYqHxdqahAcHNFIFnYKl1VYqaQo/hsCu8/3anLS6hVDMJoJgz2pZSWSU84XqtWqG1UYzRaCB0UDL1uCP35imqFd7utkTvuGUTKVjMNP7XJM7V0HmTV3Cwf46tzZvY3+/ixYszNBprSBYBVtfLstY0Mx214gr0xMU8O8Ms7eE8zKGXdvDNv/ZPYDS/9nLvmZW5fIay0we0AwT9v8DjB7+DVnsMyxlAt+kQ4qFcXII/sHDvxyeYnuUo6ysI8zG8bAK3bKHRrEsg+/5BFw8fAWdnfCiBzhJBGQMbm7uiUCJwQesbLwpgk2jBwK8wxmwywnn3EK/cXMPf/BvfxOoyQaEUBSuSrOecpH5azHItwWmRqCvFEhe/pZhp1sfUP7N4sa8uIIMt4Nendx/hu9/7U4z8IcptF7dfvYmdjVUs1asyS2WBB5NGcQG/HpFyIq4sCAcZ11+aiYVdwqJQQ5JnGI5H2Ds+xvP9I+wdDnDWo0d0AUHMNI0EZ72+6JSLZRszbwg3DXGzYQqBhKNDo7qAY8yB1IO+CFEt1WRm5qgwmc4xnc/RWmqjWC4i8kdYahRQKRfFtE9II8yHon950cF4wtsMsAu2yAQPjw7RarcFqWfxs6A5H1MeyUB23v5CzbTU7UeEmyQSAmLCCnOL2Nhcx6jvo17dxiK18ezZAZ48fir/rd60sLZZQ5R2sbRC8go9wmxZC5FAtLp8XSSiTPNkVjPD3ng4jIZ9dSCRI56q9A5ZR9FzrVSStdtkPBJ6K7PP+PqGgxDVyjLcYgvZgg4zDuwiHa+nUvDEFpKIuuoKDvaGuHbtlriP/OyT+6jX1+T2rjVMod3qiYai0UDVWUKAcwyDI5z5MbTKFr71q/8UTusl3zOL2D8BTKOPbHYPB89+H/3un2GbqylngCznjMMM4gaOn3p48JM+8rkLO23BxwB5wZds3tX1ZZQqFQxGU5yczDD3DDx7OoJTWEIYmegsr4urhxfM5E2ICEhUCmjUGgi8AEf7z+HPxnj/izfxt//mLwOLIYp2hKJNU4RUoXTUIRNNpk0NvaRpbUPKHw0G+DRLMRswbRc09dStEhLeqhbn5wjf/uPv4fMHd3Hnnat45807WGl3oDHUbDDEtD/gqSMsM6LY3ENXqnWUqlU4RVdcSELKMxnXwhmOPtp2QYwVPru/jx/8+D4+u3eI82GMSmNVJJ0TbwrHtaGZC7SdHM3Mk73zndvbqJViWPoEeTQFEnpU0RG0JKj8cDSDH0YiTjHpQeaP0KlbWF5qod8fSHvNWZfMi3KlhN6gJ0AY2+/2UhvPnj2X1pYrJyqiWPTcYVN4QvolTfDYvlqUSkZMVmxhNGQYHh1KFG3yrbffEv41FkT9qxgPY5yfjfDk8T5yLcDXvvFF6PYEdsFDreEKaDbsh3jy6BjL7atw3QoKjoZe/0wsnNhKn3dPhfTC/80bmmHtom+2LUHSuYPmoUIdO7PCy+UGzk8ZRdNBs76JMWm1ZQvNDslFY6R5KAcZV9RuYQn7L4Z45ZU7cMsF/PF3/gSu20FnuYXOUhl5ssDwbIA8dHB14zVopSmm6RnGdCEtreH9L/+XMMovuaEfC1lyEswhZic/xA++/89Rdg9x7bqBgjtBEA+FyD4dA/d/corusxwlbRnh0MI4OUVpScPyWhPbV9ZB4QBvpL29HgbDFP0+yRdlidOkHQzbwTDhjVMTT2WueMieSqIYw+4p6mUHX37/dXz5/dvQ8zFsI0LBWsCiFCfNJUYapCbqKWKd66TLYlZRK5IrxJZbuNaW3MgsaiZy2E4Zf/6XP8Tnd3+KX/3Vr6NTb8LWTDgwxbR//8lzHDx5jtPDngA27DaWVpawfXUHG9sbsBo1WbuFNFhnWiJHQCp3nBKCxMH5MMFv/c738eFPH2PsLZBbRYwZlpaGKJQstAs66qmHt25t4Y3bW7D1iaLQxnOE0wGyOEO7uYSCQxLNHAGdP4pFWAULphahWsiwstySVphMsEazqWx4L4qZty/Bq06ng/3DgwuHTg3lahWaaQgPnQ6WVI9xtPF96rtVFtPy0hrG44lQUyfjsRTUBx98ILLSfv8M9doqtEUds3GO737nQ3TP5/h3/+43cOetTZz2HqDRKiCM5rKi/OTjR/CnzG9u4vbru5h7YxX0Virh/Lwr8zLlj1xFLWRwXwgLrFIuCR+cv8uVIs77x1he3sJ0TP1VDeXiCh49eYS5P8bVm8uoNnVEyVwEHP5cR6O+hb1nI7x26005CP78L3+Aam0dN25eQ3upimDqoX/cgzfKcGX9FViVOWb5GTLaYDW28Pqb/xB25SWfmal7VaSLM4yOP8T3v/M/ot3oYfeqhkJphjAeyQn54skAdz+aIpvYKC5WMGfwVnAIp73A5s4SltcaouYZi+vkDMMRDexJamigXl+H4zKs6wgn3T04xVxMCahbljLMcqRhgNdv7uL9d1/D1npN9t4mQjgmrWss5NECccA+28SCSQkGgTMaDVyYDYj2jmWoy4NrOkVwL8ycLLIMy7UGPr/3AJ/+9Mf45a9/gJXWMvSUCWdAPI1w9HQfR88P8fjBiUpoKIoxKZbWO7hyfQdrm6twWw2gVETOtEp6UMOEVazALCxhYdTx4nCOv/jxQ/zf/+oPMeSqqljAcDoSj28j9LFsAu+9tYV33txFwZjKb0QzzEfnkiG8LFrdKjyGwzFPikIFx0Kr5sDRPNSrrsziHFUoBbQLjrDAyFcm667VagoIRuUXC4fItyjeyAi7iILx5wqn8DzyqckTcLG5vi0zb7d7jrOzM7mhb9++jUUeYTrvYn31OrKohn43w/e+8zF++vEQX/vaCn7z7/4SRtPnTNYSbODq7iuYThI8fXQqKqdbr2+iXlfoO8PZ6XI6Y+62JFvQDYZKrxwltyh75+lEHSS1egV7+8+wu3sLyBqYTXQkYRE//NEP8fDROd7+Yh133tkVIkkQBTg/81FwlnHv0yO8dusOrGKKvYMDlMsrWFtfk2ig08MTRLNYKLnXt29BL08wivZhtGqorF7HnXf+UxSrb7/cMzOJT/RlM/QzBMOf4cGn/xJp9Dk2NrmgH1FKgIJTwWcf7+HZ3RxmWILfsxGPHITmBFYzw/buEkoVxsZ4SBbMeeYsk0PXmugNmGbBVZGOweQMg4mHUgWo1YsCHKVhTL8e2SF/6d038cW3X0WlsEAw70JfBCjaOly7iJzIdLCAnjvI7QyJxRQF5Sip5maV2cSCZi6WYRUQ0qTAcRGTIeRW8GL/CJ9+9CN88c4t7KxdES+waBwjnaWY9mbwxx7m07msdZhR1B2eYh5P0V5pYvfGDlY2l2GWHOEHswmwCmXALCJalBHnVRSr2+hNgP/mn/73+PzRC1iVCvrTIcr1CiZEWnXg9vUivvz+q1hu6SgaU6T+CMl8JPY8nJsJ3jE+1yq4GBN0MID1lTrsxRQGs7tSMp+UrzVXNpRl8qYeDPtYXVsVVNstl/Hg4QN0Om3RaEc5DQgassOejH0JcidCf3TUFbPE7e1dWQ2+eL6Hg4NDkTKuLC9DM2LE6RCv3nwX04GD06MEBy8CfP9PfgTXBb7xrTewsk6QcQS7kKNabaFeXcL9u3u4+/k9rG7oeOvt16RAtzY3hAk2n02FZkrkWjzBNEgh83YeDPoixuCMzS5uZ+s1GOhg79kEo2GOjz76CD/5eIQ33ga++s3bgm5zJnry6AxpXMKPP3yC119/C6tbVZz1upjPNFRqFcTJHE8fPAYiDZ3aBr5w50sotnyMohcwO3VU167j7S/8I5Tqr7/kxXzhwVcwT5GGD9E7+S5OD7+DtVXefD3JOKLI4pOfnODFI95iFk72EiyCOtx6jNaqjhuvbEG3EswDhp3PMZlG6A9SdNobODjswylWhNkVZx6m3hRWETKPZnlVEjESP0DqzfFLX/ky3nztGopGhu7xM0Gxi7TQKVdgUdonRpScVWPktE+V5AYViKY4jZK9ouxdbaq9AjhkBaWMo3FwdHKK+z+7hzdffQPNcgOJH8NMdJQYaDePMBtOpd0l15qkFwpG9o5PUKw6uPnaK9i+uYZqxxZGG21/2MqHKUPsKnCrm4jzBuzSOv7bf/Y/4E8//ETiffrTKZbWVjA8PkY5BTZXNXzlK7exu92EiRnC2Zgx9ljQ4ofAm86QNa7WLEymIxE8rC43YWShiBN4gF3G21CySGSYxgwnpyfY3tmS77/daeHevXuCInMX7sURWq0lcV+ZTFjMC9nhPnnyXD7GYm42l/H06R729k4EPW63VySMPspGeOPNL2I2tzDo0QywiZ98+DFOD46xvmrhS+9fh1P0USxpODjpwy4u4e79c3z44Rm2NoBf/ZV1LBYzXNlZw+b60kWgn1qncU/MTOpqndGvBronpxgPZ6jVaqg0K+h0duBNi/jk4wPMpjYeP36On306xMo68JWv7+D6jR0xeHj66ASTUYKH907w6qtvoL1cw9MXL/BiryurPLtg4GhvD1mwQKfWwL/13lewvFmEl5xDq5TQ2ryBd977eyi1X3IGGLnZIvFPT5FE93F2+AfonX4PGyseSs4YhhZdqGJi3P3Mx+MHwKBPq54mXGeI3R0dV69uYzjuCRuHLR7JGrxUyMPudmMJEqejJhf+cZaArE8YNQRxjTQqAaAQhPg7v/Fr2F1eRs2xcPD8CXpnJ6Ie4g2zur4iKxSuY6DPYBd8FevJuJKLzCX1tGsSQM4sKe6+GXs6DwLxiD45PcNPP7yPW9e+iPWlZdpCQqcPVhgy+wA5g8z9GKMB12tDnJ6PMZyEMJ0ytq5cx9YrTSzfsFGtO/DDmfq56Qb8yJSH2K3sYB65+J/++b/AH37vR8itEjwysKo1ZN4Mbpag1bRx560rWF1tYDA8RRIk2FzdQrlQxN7TR+i0i1hdLmPU35dsKrdgomBTjEB6a0csksTPi+1picEAPOEWOD4+wo0b1+VmrtdrOD09FZvhZqOB0YTuKS6WllaF0hnFDBuf4dGTx/LvNza34JZI4Jni6GAKb67jq1/5t/HH3/suqssltNaXpcsYTxc4Pp1jdjbHwYMD1Mw5fvWrt7G5bWPmn+Husy72ewvcf07BhYetJeDXf+UV7GyR0BGiWWM2GamYNiZBiNzUUW0bWFotM8MVZ4en8IcZSuUqVq8swSzU8enPjvHDHzxFsbCNXt/DvfsvxOLpK1+9gXfefR2BP8P52RD37z5Bs7aKovP/cvfePZbd6ZnYc/I5N6fKoauqczfJDmwOyRmORprAUYI0Wgm7K8OyDMnA2hsM2FrY/gD7BYw14PUfBgwD2gCvwuzMaAIni+QwNJtsNjunqq58695bN54cjOc9XeRosfC/S7qEUjd7OlTde97f+/6e9wlVlMoNvP/BR9jaa0NnIEK1jKKtI3QHUCIXV547hxWatCHGyE/w3JXP45Wv/h6Uz/qYfVTMabKJOLiNva3vobP7EyzMTFA0+0ijCVTwPmPhzm0X713tY2ODwFYLzaqH48cMzM/PoH2wJyL38cSXKBrG8Oo6zfUYj1IUBFs1Yow97kANpGoZblRAwliZwRBaGOKLz1/BlXPn4PUPsfngPh7euwNSqWdmgXPPnsLcwpzwcg2NDhjkJea8chLvyUOWT+Sk+4wsMYbIVXiQpLALBQGP3rt6BwvzZ7A8NyeeZVocwR/0kTACduLCp7H6JJBiZg5WAgvV+jSK1QZKLQUnL02hOVWWqFIeTPx3GHoHvQbdmoVmzeF//d//Nf7mtQ9QqJegWI6IR7IggM2MpnSC5dWWmB5sbj2Gmuk4sXoSjqFjd2tDvq9nzi4jDrqolgxE/hitJo0NcxtguUogE7okQS8yq2bnpuW/a7WKoNEvv/wibty4kVsOU9vMYt/ZxzPPXBLlGC2FPvzoI+x3DlCpVjA1PQOnUMfe3gCPH3UFUHr55VfxztV3oVgxrGoBXXeIw1GEnb0xlImKyf4EDWOMb3z1eZw+W8FgvI1ffPgIj/ZT3NvirnuM58+W8atfWMHx42SwjVFymKNVh2m3MIkTjKMAIbpoTFmYqleRhSmSMZVgFqy6icNhiKvvruO9q1vQ1Hl0ui4O+z4sR8HK8TkJqD9o74jfWb87wkxzEYZWxOP1XQERBxP6tmUiuFicn0LoDTA53MPyTB0LszNo1huIFRPnL76Ir/zW70GpfsbvzLlqKkMaP0IS3sP+9mvo7P0M89MubL0PLaNhM+mAJTy8H+HNN/Zx+za9jFtYmDGwtuyg3qig1zvAxJ0IxZOUSs+lHSxze6voD0bCp9Ut5jF30WiVEKQK/FSD2+9j2PHhZMAzx+fway+9hGg8ws9f+yF8bkYob3OASg1oTjfEsbNVKaDEXaQEC+VRKaLvFY0vA+HIA6cpgSJJkfx12vAOhkM83NhBa34FM42m7OQyIrj7+3AHAwRjV4gbZGJ1ugP0+iNYxTIaU7OyI6c7xeJaDUsr80K19BhIl1FsYSHOCvCjEhozJ/Ev/9W/wQ9/fgONuSkUaw0xluMYbYYKDg/3pbNHsYeDgzEqRQWLcwvwxiP0uwPx1/7Kl86g7KQi/1x/dBfT01Pw/AC1el2YUmR/3b17B8Ohh3q9IMVM8sTBQUdkqL//B6/i+vXrmJ6agh+HmF1dwvvXb8I0ylhbOwvPz/DetQ/QH4wxv7CA5tQUoljB48c7uHlzA6NhjHNnX8C9+/cwGndQqDvY63timXQ4BKpaCbqvopQN8Y2vPYuLl2Yw8vbws3dvYbOnYbvfwGFviFcuzeDyhQbOnHagYQANBOmW0ZxaxTiMsD/ood1/hFJNxfL8LCp2GQgcZKmG1M6wuz/Ce+9u4Nq1bXF83dunGMhGmBBLYGpHvtpqNVpQMxMlmyBbinv316Fxh0631ckYlVoVq8fmhZwzOWyjWbIwO9XC/Owc/ETH2Qsv4Lf/3h9CrV34jN+ZpZdRI7qOJHogI3Zn/28x2yKF8hCmmiIO6YxZQXvfxHvvdvHhhwcYj8uYqpuYnyqgUKTg3c1tbVQFrpug0xliampR7mIPHz4W6VqxYmI47qBadzBwxzCKDsb9Pg7bQMMGTi838fwz57HQauJgext0cFWURFYkJAd4oSeANR+NAq1ibFvSFRjbwhE879crRAEAACAASURBVMbiYSnaXt20oNFWlvfoAgUhKQ7GQ9DYarrRRIHZyKqBYbuD/kEX3mAk9kS0BOL/8VTnYRcmMdzQEyufWr2EU2fWREAQRBRaMMGSJJUCxp6B+tRx/G//x5/jvRv3UW61UGk1paBSiplCQ9IyKDigzzSVWozBoZ438MZIg0xic7/+ledQLxtYmG3gg2tvodEiUSVErVEXJ47xaIS9PbLlyjhx4nhO4ZyM8dYv7gvD7vd//+tYX38sQNmTvW0snl6D5VTx5EkHZ8+8gEcP9vDg0RZG41BIJ5bjoNPt4/H6Nh48INcaWFioot8bIHSBagvokCVYBkYuUFYKMEMNxXSE3/q1k7j8/Czi7BA/f+8O2pMChskx8eO6cNzG+dNFnD9fEu/wyO9iauoY5ubPwE1TdCdD9MZPYBZisV1ydAdqWJDddmxk8m9du7qJv/3buxj0bVmJKSpN8kNoJr3QSXJJUauQPcfxjOKYVA4pjVJcVZMrFpM+5meaMNVEDCkrto75mVmUi2UcDAI8+/zn8Qf/xZ/Abj3z2S5m8qmYN5UX82N09n+Gzv4bmGlOoKMHU0sRBZxnm/D9Bu7enuDttzdw//4QZdvCwnSLgRei7OGaIPec9rC51cXa6klMTc3j4YNH4hIxM9/EYNTmU43t9iGYhU3H2CwCZioaVmZnUbFMnDtxHLVSERnF9TSFl8BtBW7gCUGi96SDyS5PaTpVmihXqqjVG0JakXwlVRM1E72T+Yd5ABDUYtrDWAuwG3RQKZZRK5Yx25pF5sUIxx4SP8RBe18EB2QO6baKkTdCt98Rm10lZb50gmPHFrF8bE6SKSheyLQit6WI0hJStYJ/+a/+L+wfjiXip9So8qiEkjniCkk0udcZiBEA/bAsK8P+zj4cE7D1/PW4cP6E/PzcmVW0d9dRmypiHA4EdOt2u6IWqteqOHvuLBYW5gUF7nQO8O///VUsLgG/+ZtfEyYX79HXbn+ExbMruPj8F2SEDjwb19/fQLfronvoi4STB/Du3j66fSqXqD+m+0kVjqbBpLl/QUfPGwpyPxjH0AMVmpehafn4+itruHR5CkYhkM68N7IR6qcxGIywOh3imVMOzp0rwTImCLwuSqVpzC+cRaTpjCtEpPSg2yEsxoeEpFwXoauMWiU2UsE7bz/Ct/7DOxgNaddE3XVJrmtOiVa8tNAlaGg+DSUgOaUiE5gXRgJ68kAms63kmKjTookJnoYq0xC/9b2ehxde+Sr+4A//BKXp0/8/KObMQxyuI0vW0Wm/jm77TbQaI6jZgTCwJBkBVWRpC1tbCd5+6yHeeuuQxg9YmOYuma4QpoAqToHZT7HQOVdXplCrtbCzvSeStQsXzyNOXbjuIbbbe3DDBFONCpbm5lB3iqg7DvrtNioO85rKcCidM3WRwIn9ranLvdztuDh80heQZ6/dhuuxqJl04cC0baytHUcYx2hNTcO0bJFpii8W9a9VHU/G2/BdyilNrC6uoWSVYFJ5pXPl1kH7YAcHvV0EMce5GIajotag37KNx3f2RBywTD53vSrdj92Cgg5Fr2F7f4j/8//+d5iaX8Te4QHp4ogpqid/GLQbBp5sHMiU0GzUkWEI36cThoKCoaNerIHxz/tbB7j03DHMTJXQnCthnNE3TBEfMO6Yl5aXMD8//9RyxxU+9muvvY5Wq4ArV65gfn5O5IT3Nx+htjSNSm0e9+628fYv7uPJowmCwMTO7lBeH75mPCQ5ZVDZRvM+mgGSIZe5dEQJME49TGjiR48AjyvKFLMlF1964RievzKD+pSO775+Dfe3AyTmWbEQWmn5uHi+guPHDZRITk95ABcxu3AaqWHR3BmZOYZqBmKKmAYpjKgEQytjJLrtOt584z7+6i/fwGRMb2+aFdSQqYHcm1nMdGJBomI8zJV9tWpT1GUj182LOU2FNadQX+2YqBXoZadiZope6DSULuClL/06vv47/wDl1upnvJjlTuwhkWLeQPfgTfls1JnCsAddZ3YzqZPMJm7Cc4u4d6+Dq++twx8BzWpL0hUoQm93diV4jbas1C27PMU1G51OT4Cw3/itL6I1RTXTGAedAW7cvI+F2Vm8cOmSyNP4mw52tvHk0SMcXzmGBs3fCrljJONcKGSnCZ0amsBYlROYJIrRxBUUna6Zo/FEALDxxJX7YKPZxPTMjNjs0HBOaxjYmuyIjU65UMX5U8+i4tSEYSZImqVh0tvD4yd3cDjcQ7VhCyHGKqhIJgY664F0vJnZJhYX5mUyoMMK76ExHNy8u45vfe/H+PLXv4o7j++iOzwQh1KqfgrWHELfwcbjAUzdkhWMoh1iZaWGWsWUYl6aXsGHVz/E9791H8sLwMXnGphZreHYMwtwypbokHn/p0sKhSYHnY7sbPm60OWS0kgWOz/mZmfRHR8iK2rwAgMbj0b42Y9v4/GDCRSljtGIweX02DIwHPeRqbRdGsj4PnYnWFtaRTT0MPbHUIo6hrSCUS0obgzNTzBlD/HyhRl8/gvLWFgp4y9/8DreuXWI1DopET7z5QGef66BxUWOwilsI4IfapidPwOtWIabJvDRQ6bnnusarXOjkgCuDPMBqnj7rUf4zrevYjwqCsffKdWh6Ey/TNAf7KFYMKErJsFwcU7lCk68whOmjzii4SbwmQQuHA2o2qZEK5WLNWHA1WbWcOWVr+HKK69ibunUZ72YY5EDJv4jhOEjDPrvoNt5C7VaD6ZxgCShyDynAqpqGUlKUj7HvQBJaMPSqjI2U7roBzQtZ6C4KSDGsO+h2x3g9dd7oKX17/zuWSwuzgizaDTU8OD+ISrFEk6fOIlBt4ssDFFybDy8ewcry0so2Lb4RFE+R3cNSWQgUSRh+BuzfGlIl6PYdJvwg0C6EcdsygD5I6NP2D3b7QOsr6+jF/SBsobVY8dx6sQZLM+vQgPJK5GkDzKzlxfc8eQAd+9fR2+4g0vPnxfrGhtVeB0ND+/fh+9PcPzEmuxyiRGoqgM/1nD1/Y8w9gN87pWX8XDrPrrDfcQq/b3ooDGH7r6Ct954JBZHjFJ5/nMLOP/sNEpOBn88QN2Zxfe/9WO89p17aNaAK89XUFso4IWvXhKnU34vEm+jqhgNR/I9ERCbmZnB7NycqJNY1IzoYYhajBiRGsFzdbgjB9fe3cG920OkSRUb630cdA/lQKKDOKcnxuNIsFuWolSowMoKkjumFlVEmSL02GwSwo6BhtnD5y/N4ZUvHsPcUhH/z9/8DD9+u4txWkfRKWFtKsDnLrWwvKTAsRgiR8/vGhrNVUS6iYiOKdoQKW1vqYpPNRhJBVpWRJhSjVXDu++s49/86x9jMi4JyYiHiWlz/Qi4bg+2raNgl6AkOoqFBhyrgG6/DY1eYuIRB+zu7iByx6hSD87UTcYalurQjSIUp4XV08/jG//wT7C48lkfsyWNO0LiP4YfPMJweBWdg1+gXDmAZXeg6dS/erIOybjMSR3EZG4lBhRGfWTUjPJeS+I0UyPI+aV0VUGW0B7Wx89+uo5iEXjpxWMoV+hv7CIJpqBnqxKJsr+7h4JlYml+AQXGm3L3m8SyNpZUCUGt6dPFCBbCW5qkGRx95KRAOVTz+BXundll6UOiUcQfYzAYotPpYBJ5KDTKaNRbqJXrMAm6ZAZ0Nc/9ZZGaFnfXHrb3HqPT2xTZXbVeRFGvQQtK6LTbuP/griDLp0+dgq4X4boxrEINH350F6V6BecunMVObxNePIBTpXcY864sbDyI8N1vfiheWbOzc3j1N8/g/LNVGJoLd9hDQZnGT77/Czy68xgzrQrOn1+A3VSweGFBivnogwcbdc+8avB7rdcb0un5WpHumTNoOGxQwE/GlY2dzRA///F9bG0kKDiLePzoUIQxTBUplKh/JuhHTVoense/Rs/KmDADS/GEFkrfLVr/N0wHNb2DL1yew+e/sITWnIm//sEv8Pr7exjGCyIcWa6N8PKVWayt6mLEYBoBbGcK1fox0J4gMQ1kpivFrNJ8P1FhMsgNRSTyrJVw7eoT/Lt/+1MEQR1p5ojhAM0J6A0WRQS6UvFrD71E2GdsJLSsUmkJRQsrTUObFFV/gmbJgZUlMJIYFg8AxUGglLB44hL+9J/8T1ha+ax3ZsnYjZD6T+AH6xgMr2Fv/004xX0YZhulMi1ORyI/o4k8wDedcSUOEBeQRU7OEtNYzHS0zP2f6cdFk7dyqYYH9x+LBndpcVbcKFnMqT+PsnVB0N07t27j7JkzOHHqJMaHPZQKNKAb5wbzkuaYpyeKF7QANvSHJs3j6CNngAk1WxItchYXEW7GquRJg3kiokL7Gk2VA4fG/uSl57ZDFGkwXpoEE46lI/GdSjMfH3x4FcdWl+AYDhy6mJBCeP+ugFErx1awuLCKIOBhZ+L2vYcoVIo4cW4VneE2QoxRrhvwA+ZTFXD3hoe//ncfYjjwwQiWV39rDc9epEHAGGnkQg0aeP2H15D5Klp10ioNmC0VleN1WEUrN+OTjKdc/kkALg+bNz72y+ZrQKM+vg5x5MOxVaRRAXdudfD6T+9jZ5MnXgO9bioxQLZTFKURI2MofhFcwnPhewmq5XmMQw+BFkDhlUIzYMUZnExB3ejiyy+v4OWXF1GuA9/+6VXcWqf76Rq8sYemsY9feWkRJ0/YUDCAiglMu4lqYxUeNw7cNJgTpLorcasqTe3TvJjpfe66Bj76cA/f/ta7CIIaBkPyFOhrrqFcY38NwFU6d/X+JEazPicuJZu76zLBMdXT1Dkh9sDZY7pShI0Uugg8aHJgINJqWDn3Ofw3//R/xvTcZ/3OnPIUp+vGNoJwE4f997G98yYMex+qxoKmN9hERmMBe0CTNSf/zIpQElIKmc3rCirOLkCdMYvDHUWYmV7AYW8gti8MYgsjF/RyStx59PcaYo7ebDaxsrwsWVEk4/ueJzYy7Mz84I+SKcwIGxq7U6OYZ6DlHUhy0I66M0fyvMtyxObYLd5XkkBBpJuB5xTEU69siyBDQpuiSAz16aNFj6pOty2ie0721z/8AM1WE7VqEaUS7W9NuC4THzYls3iqNY9mcxa93gQbW9tozjRw8twqRsE+gmwAq0hvacbJVnDjqou/+POPMBqGmJmZw2/8zjIuvkCHEmY4p3A7Dn78nXdQL06jaKmwrCEqSyW0zi1Cd/JsKEoUeRAxAUKKmvE6EvMSy+vEX2dH4uGXJgEqjMANLPQ6Cjp7Gu7fGeHD65s47LE2iUOQD57C9T0pYnZ2PwjhebRGVuGnERIrgVUqQLdsaJy1Jx7mqy6+8fULePnlJajmBN/+yVVsdDT4OIluu4e5wiF+7QvHcPoUTQkPkSYD6GYDteYa3EyVMTtlZ2Yx08Q/0Z925oJoyAeDFLdvdfHjH92E71WxvUMiD3XMCQplmlBE4s9t6Y6spGrlGdGhj/wBmG/Nq4Zl6Aj9CWqOiflGBY6aQY8jRLGKhCsws4mVsy/gj//bP0Otdeyzfmdm5ImPJNiFH2yhe/ghNrffhm4cAOoB/GA3NyFnASYk+ucOEBTtG5kNIyPKHMPgm23SfC2TexsdQDhmcwdIAkGuPWaHDSX/yO1XxKycnfPChQtSvPS0KtUb8IcMJeOYzdc2H6AJwrEtsaDFt4QLWSnkvOI/+Z25L5j0c64eY37N+dcumc3swiozfplKSKvWnHhC7S+X4czwpRkDEwkZYkaLWv746OFjNKYtnHp2Rr5+umPs7bTx4P4jeJNY/Kd2dzuYeAlOnl3Gs5fPQLE9EdErpo840KBEVVx/y8Nf/PlduJMUszNz+PXfncWlFxke10HJVjFp23jtP1zF4tQKijaLuY+pkzMorEwj0fKkCnZcmTJIkGFgnBx0/I5pCCiCVin6/CBMJBs6SwpI4ypsYxmPH7j43nffwpONIfuUCFPY4Qkeegw+f5rXRR9sHt7jYAxXiWCXTdRbU2g6JdgpYMdbePWV43jxxSUESQd/+f23sd034OEk2tsHOD2b4iuvrOLUKRtZ2keSDKAZLOZVKebw42L2Pi5mI61ChyP6cYYm3PhwD6///J4wwA4HTLQIoJk0bKS7CfOrNFiGg8nQBy8ArhvCqXAcp8yTQQK0nQowUytieaoGiwwCfwLXI8YCRHodK+dfxB//oz/D1PzZz3oxjwFlgijcg+fv4KB7E5vb70HXu4Dag6LSPI52sml+WrtMtGf0iYrhwRBuP0S1rqDRdFCpsttRf5rHZFh6Ue6koyHBD0usVS06hOgZHtzsYXhg4fTp02i1WkJ8YFckhzoPS5cKlvGYpnQsZinkjPaBGTR251xZ8XEx54WtiC8YC5ldSoRUVFKlKZI4EQUVzd+ovaaYgXE0JPwLTdQyMRlzHxqhXp+WBMn9vR5mpubx3e/8AONkC6/8xilZh9AxIwoSeJMQ+7s9bG1SPsggceDUuQWcPHcMRjFEhAFSlUkKDmzM4YM3A3zz364j8BVMTU3jK79Vw3MvULW2L+spr1vGj7/9PhZaa6iXaSQ/QX21hbBRlHA9sUV+Cuzxe5TQNQGL6Hedd2SCgZwyyFtnFjpth2yzgcnIQBI20O+ZuPruPXz00SbWN3YkoIATi4Q6MlhdpVd3Jus7fzxBrGSITIBR1KVqFSVyc10fizUf33j1Ai5fnoYXdvDXP3wX24cmhtEKth5v48qJAn7lpSUZs7Osz+AZ6FYD1TqLWUGo60gtdmZPXCWJZhtyZ3bEMHF7e4hfvHEfP/j+dZRKJ6DrDEiwYNCdSQ0wGndlz2zqNsZDutGYGAwnaEw3RdXG6YmSwCz2sdiqYm2+BTOLEAwP5VAYTmJ4SgWr51/En/6z/wVTc59x1RTAF3kIP9yH6+2h072Dza33oRsjKOpQEhhYfGLGxhiYMS1b+QDpGHYOxaHDtLlnpgkbR1n27dwCN4kUOTWVTBPCvyndkN3Sx4Pbu3C0KVy8dDFPI5B9si4rJXZlFvVRMbMyj8qWnVRLaWaepxV+MmrnnUn+Zd7t8nwWJBEjTBmURrM87klj+FGKeqMqHtGqniFktlLKjiS9TPaPjdos3EmC/Z1DtJrzuH3rAd699T289OsLmF9oSTYxjfe53hr2Axx2xzK+83upT5VRqGqIlEOE2SEyfQItLiEd1XHj7RTf/Ys9pIkpnOsvvmrj3OUAjkOCToigV8frr93CTHVZ7HqLpSHMmSKiZg2BvA6cIuiskkfQ8P/RxysfXEiqyEduGt6zS5smwTzmQpfhTwy44wIO9oEbHz7BndtbwkGPE6ZG0HCBgBGDARwJLPAnLpTIh1FUgUJGOxoRliQjF+P2AU4v6Pi9r1/AyVMErIb40Vu3sTNw0B7O4uGdR3jpdAWfvzKH1RX6pY+gcQVlT6FcW8EkUxAbhhQzabKKAGAa8s6c39973RB/+/M7+OZff4BicR6200CcMt4nQJx5GA0PkGahrKa8cQjbqIqWncIKu8AQwYBPIdQswvHFaZxdmUM8GaC/uy0ONCFpx2oVi6cu44/+0Z+h2jr3ae3M+aN51LmO/usT0Ojof2WC4hi+v4OJt43O4W082b4GzaBJ3BgO40E0Ism0mglFOM+HltpYC1wRMdYzF6fHJFnQqFxSAA1MxjRHz+WL07UmlJjEgADDbgexp2Bl4RSmZqbFt0ruODFjSPI1FA3mpAtz+lXYbTXo7EhkdCXMDSKI8Xc/jopbZTvKIx4kh4p35hwFp0JMRaLQeUSTnGPSRYn4CglU4fNqSri7Ahv9nodex4VtV2GbJfzo7b/C2RfrOHNuTeJj8oGW4qsUjRr5zXmIO68AIckxURepOoFhE5ttwu9WcefqBD/99iOxB+Ja68WvNHHygoFCYQI1cZEe2nj/9duYay6h1SpDcyZQqhYwVYcYajL6NKXQJR+jc+BLFWsndmm5L8sdmimQ1HUriFMPYcBxdApZUsedW128+cZNbKz34AcsdqZfMOWCnZ/vNx1XM0S+h5ptCD7hZXkELqvMiH3E4x5OLev4+pdOY2WljEz18e5He+iMy1jfK+PezTt48UwJL12ex8IC2XcedCOEXayhVJ+Fx0nLoK9aiFQL8x0/98xpUTozD9QkcvDu2w/xN995B469BMOqyj5ftzjFqTgctOH7Y7FBCtwY5WITiqZjp72FcrUkmd6WnsBQPZxZncOzJ5Yx3DvE5v0tOMUazEIVnm6juXoaf/BH/wT11qeFm300dcpbnCtrjso1X93kH0enuRg28mHkiEmZY7QFN9jAMLiLx1tvwYu2AH2EYtWSfB++kUHMPCjuIxNBCinu553ZMnhH5tqID1QIiTBj0akamrUmRp0hZkoNaOMImptg5/5j1Io1PHv2WRRLJXHMyNMhIvGrItOJljJ0lcwjU8ULXTw4xW+Z4ImUERFqMrBy+IvrK3F7JMQpoeGBmL/zgbctR0bv4OlDBO5OGY1KfQYzjKIAccii57+Z5x0pCg3wAnS7Q4wnITqjHXhKD1/80hUkyVA8o4k3CFBHDzp6DyvcmBJZZ8ZWgkyNkCmRRL1Ek3ncffc+PvjpB4I9NKdsPPel85g/Mw3bTlEiJXajjfUbt7E8N49Kq4KdyT6qizNQSgVB8eWezDuyuNnn/meCDQhinx/eHMPlFRGeOl1XeLfmpFPGeGDi/r0+3nzjDvZ3A7EjTjJmT+tiIMHUiChh5K2LLApRtegTxqmaf4ciZBAt7SGcjHFyDXj1y/O4cOE09tsdPHgSYTBp4L0bI3T393D5pIZXXj4FzYwkdC5MRqg2y/Lpxx40vvgUzPBeK1ch/qhDSQtIgwpMtYnvfud1vPPWXaRJGYpaECsohuRNvAm6hweSgUUAsFQkwagm+dZDf0+IL7ZRgWOGiIInmG/YOL+6AIyr2L7rQndKKNTq2PF6qK8s4e//1/8jWs0rn8bO/B8X8xGM9Ekn+3hEkxM+RBw+gRdvYODfxvr2L+AlOwizHuyShpgGekxJpOF7ws9YDOS01IBOAIyjr5ITOHivlTQmOvLECaqlGjI/QdMooxQbSHsuuo93sDy/iJXlFRFLSNwK76Bck7Gx6Wqe7/RxMT8taEliyaSzSl98ajtDAf9RYfPXeG9k93K9QDozi9kpMKCbNgCZmNgzQSFLIzEL5Gca0eiONKKnXmKKJQXNVRw9v8duiPXdh9g5fIwv/uoV6EYgsazy+TRYjjtY5iwdXTSYucWMKE4rWdKCP5rBxof3cfuN67LD5Trn3BefxeIzq7JiKTGsbWsHWzdvY3F2Gk6tiPXhPqoL0zCr9KrOjRjyYubhla+nZK/+HxcznVeIEzwFC4NAha7WZSW1/YRuIR/i3p0DjMbcDhDRNqQQmHyZ8nlIPBGA0HPJmxApL8Ay+enAULrQsj7On2GxHsPq6hI2t/Zx95GPg8MSrt8awx0N8MXLLbz4/HExrCcFc+IfojVbxeLKdL7PJjAn3HmCkDyA6N+mQ80KUOI6hr0M3/rmj/D2L+6iVp3HcMQ0zKpMUbQajvm+cdZSdegSVcTgepJbhuIWqisFFJ0Iof8Qc00LV84dh+ZN4961ASPrUWy00M1GaKwt43f/8L9HvXrp017MRz367xIrjspalYVriDjYQJBu4dC9ifWdtxBiD+OgDc3OhOaXkttMfZVEn7I7M7jahE5Zf8J7CYtIla7Kx4HSQOqJLd1GySjAClU0lAKGm21Mdnq48MxzaDWmhIbIjsA/k7BriqiCWUh5MfPvla9cfn5UzCoiQcj4wfE478p5QfN6n6Pk1OxJpClHT85mGQ8JHlwB4jgQu1clpYAiFq0lQS12N+ppFViIE5IkDMlvJgL+ePc+rj98B59/5aLYJEF1kSq8pjAbmV3FEMsfuoTm3fmTYk6TOvxxC9sfPcbDd26I2WihApx6+VksnF+VhI0CN2Rbe9i9cw8LM9MwyzYe9/dQW5qFVc9FI2J1JhAG/wUSIzih5KO3/BqReZUofY5o82Fn54siDUpWhjex8eBeDz/90Qd49PBQfp2kF4KPdINhKByeThMkcuiJgvGQA34FlUpDDPN1dOEYfawuK7hwvoHlYwvY2evgzgMXW3s6Prw9FkDr0ukKLl88LlLFIBljOOmgNVvBsbV5mIy20bnXzhsFx3spZnFataEnZbijDN//7uu49t49VMrzODgYYn5+RfzEZSeeUbVGDIcHMfVthjx/rkdvcAWmXkG9Rg73Q8zWdbxy5SzMaB5v/2gduweHMMs1jM0Ys6dP4e/90T/H7PSLn9Zi/niofjpi//Kt+ZOfKzQBizliPkGIXbT772N9711kxiH6k21oFjuZoCwS/UrqJFc9kjYoI5EmjC32B4OUS4aJSdEnOZ0uVtAsNRAfumgqRezdXUfW9/Hy514Wv2YiyBRQcFbliJ13sxzJzj85YrOYaYHLH4GEZp1PWWGfXClyswL+YY6cmsqUQRJa8uiaJKKJHPOTImgc5xNK/eiRzYyoBKqSE1QYes69q27QxYMOosxCtmHZRWwfruO9u2/g0pXTqDV4/RghySZIsig3F1RJ6nha0E9HbfFx4bidVhFO6ti88QBP3r8nKjOG6h27fAbN4wtSzKRBhE92sXfvAZbmZmGUHGyOO2gem4dSzlMnPx6ff6mYBQzjSC3FzL1zvnITBJ8CBpGSOlDSInoHCW7e2MFbb9xGrxMLa6pYrMsBygkjpeiGpB5KmBguN/CkmC2zgXpjSu7jiNtwzAHOnHDwzNkGpqbqePBoE+9/1MHmnoJHW5kAg6cWSzi+MgNFZRelb1qAhWPTWD2xBM1UEPE9YFYWJ20i8VwpSmc2EHuArhTxg++9Lp5ivW6A3d0+VlaOYfX4slwHeBUImB3Oi5HBdSOjYnUMBz15/0tOE82mhsHwFiqFEC9fPgUjmsXrP7iHdm+MmeU1qM0Kqssr+JXf+BOUi59qCeTRuJ3HjD315fjYrUI6GTsz84mibcTqcYS3zAAAIABJREFUHtZ338LG7lXY1QCHk51PivmplFA66BETS/xmSXDnqJrvl+nJxXM2yjIYlo04IPNmCsHBGLXMws7tx6ikFp6/9HzO0nJs0dPCyHOG45Qj/FEEvCA+UPiQEu2UfVMmD2fydLTOaab5rx+tqnj34r1X120RevCuR5CEv8VIY6gBxSMhIpoLRD4ywQ14XqliFk+mG4PZS5UmoBfyPwsd++NNXH/8Jo6fnkdrqiDJCormy9dL4E4SNfgpBZ3f6eUFUhKoaQmxX8H69bvY+egJKhVdzOZmzq+huNCEqRHJTeFt7ODgwWO5M5uVAna9AVprCwipjZRiPipcTiT5mC2GDDJ6s2h/qTOTF0BgMYul2xlaBf7YFEvaq2/fQXc/RLlIHnVVJKYZ13TxGGE0EfabSsTZy+BNUlkLFYrlPIrI3Yah9HDudBWXnpvF9HQTDx5v4sadQxwMbGy1NQGj1mbrqFcdCYsPohEyNUS1UUC9yUNcl4mP0wutgGnQz4lIJpo4w7DbR8Gs4M3Xr4kv9t7eUN6HpaVlLK/Mi6KNyZXcRAjQp+mI+T6HfK0VlJwqarU51GoK2p1rsPQRLj93DPAa+ME338ejzTZmlk/Anp1G/dgpvPq7/xT1+sVPY2c+GqKPivgp0UKk9hwl808+aCrvWr6HMN1DrLZx69FP8Hj3KhpzBob+PlQzH7M//pvYPWX/S5cH2uDkZKy8Z+TTADuzDD2mgyRI0Cw2kfQ9FAMNnQfbWKpM4cTxk7JGMSyK422oTxMOeW9mQed7ZlkWC9LJYs7/m18PC/ppEbOUpZD5v/FBPypcDaZB04KSiD7I4OPpb5DNNOlJNAbtXqPAl9Gbf54PBbm9NIZnVlapzgB5Ru0M4RQrgOPh5vpbaM44aE0XpZh1J+9+LGZ2cgI4yAjA5bnP+fjPB8xB4jt4cuM+Ovd20Wg4EvbWOLkMa7YBQ1OhxSzmXXQfPZFgea1oSzFPn1hCqHNc/k8Xc35nPnodngJgcmemfig//OJIhaHSa6uM3a0xrr51C7ubQ+mCjlUSE0EuAUjJJbOK5B8G8nHr4HsZojhfeVEbHLo7yCIX50+beOmF41haXsCTrT3cWx9j71DD1et7GPQjfO6Z59CsV1Gtl8X/jZRf3pN5H6eog+IOAQ4NjvqmFDIdVUIvgEJzCcXC/TubsKyqJEuSf760tIipGaaKeoh4r89Cef+5fhyNfLgjT3zlphos5EU4hQj7nQ9QKvq49Nwy4kkZf/NX7+DhkxEWj6/AnplDcfY4vv6N/wHTM59qQ7+jEmRpsduRvsUIUgoi+PMEWpKJD1ektBGrB3jv9vfxaPtdzK9VMAm7UIwclZUR+CmlkgAEDwKOSHw3JJ2RD89TdpKg2YoqqQZJkKJqVqCOY2jDBMONfZyeWxF5HsEvukBwlSTrJO6g5a6dW7DmjK98x/10kSqFnWm8W+cFnHfl3LGS92MWEeNlVZgoFGpiE+y7jBIdwvMjlC1gumqQIyWWM3EY5kCPjHrsEFbema0ixm6At999Hxtbu7h4+QrOX17Fw51r4stcb9kICbQUyQHmd8yPvCuLg6gUc364EUVQSR10NblmDB4foF4vCopfPb6M4sK0EFqUMEbwpI3DjR0szc0js3Rsjg8xw7G0zBUR/8Zf6sxcI3FiEjT76WuVkZedc13l1/m6MDsVJv1ZEIxVbK338dEHD+EOGVrHqYrKI+PjYlYUpjMyNdeGklhIYurIqVDNTetNdQw1O8TyvI1nz8yLnRNjenY6Gfy0hjeuPsaD+320ClVUSmU0WzXwtkMTC3qrEyK1bB26qQpmYhcceRZ4EDPXzGXKJZ+BVEOv6wqP/eH9bTSaVZw5fRLTczUUSpoo2ajW47WPe3XfjSUnTAlizE4twTJb4i663b6Gei3BpYvLQFjFz177CFv7fayduQStOYvEmcEXv/bfYWr2U+IB9ss34qOH6OMxj/xroqrkYMe0v/GEVsmHTM80qFGKWOsiwD5+8cG3sDe4g8o01wYBQp5+vMf+EmHyCHTyuc5BAsewYNCyh8AY76VigUsSCIUYgJ2ZsAMNaj/C8EkbzyydwMz0lDCwWMwcsxRdFY8p7rNzBPYTfpdMsE/ZXzJm5xDbLy2Z893QLxczzfL5EJSKdclv+tlP38DeXgfPXz6DyxdPwKJETuVIl5NJyB23TIJeKRTVkLv29m4bv3jnKjq9AV743Es4d3EVW/u3oJo+ijUdqUZXhICXO3HsoOe1uBEk+aEigB0PNgELdcSTDDu3HkIZuJKcSB2xMd+CMz8lDbyoW9i9fg/dx9t47twzGIU+nox7WHv2FDKHfyU9wkmlzamq+USiyktzRPPkuZdTVQ15feiFRgaXoljiOR66OjYfdXD9vbs4bFO9lqJcrIh2nGyqNJlA5SpNiUUsY2kVmTgYJsAYmULRRsEkcNhHtRhjdbEmdkYs5klchI8KnuyHWH/cw8HmALbhoFQuiN2tZTMqiG8VJxl6mRPXIL2W4eslIdyQX8BiNplaqZjo9ybY3aG3WYLp6Rbq9TLKVdJKHZhmBlVL5CDMSUEqCO/QTdIyysI9D9MR1rfew9lzM7hy5ThSv4S7N/bRG4dwalMozq3AbK7hxLnfQ6n+KSCNHN2Mj/DdT4pZotSBJARUIra8I/JONEaacpxKYWTcGzLvuIdAaePND76Nvr8BsxzDKGaYUD0ka6ejTskumY/oIbu8BthcAwjji15iHJ3IKMoRZLpHWImBUmpBPYww3upKMbeaNRikdhq6PNRM3k4V7pBzJFyKWYCbnDTy8aZcOvDfLWbeHfkH8vC4fD3UOejj+gd3UK20sHLsFG59dBd7ewc498wq1k5O5w4mPERkyKD5AkkpuVxSRmTNgBtE2N7dx2jsYWp6FrWmhd2D+4iUkTC8dCeGXqDRvibFTFM8phVqCtcieZY06YSchJhAmHkp2vc2YLoRHLsgKR/qTB1qoyKdpeaUsf7ORzhc38VLL7yI7niIbbeP088/g0ChiCW/D0s3FiXZUwaYRgZYiigk3sDQO01WTQQDCUQSMDQo9aRmKDSx8fAA1975CLtPutAzHdPNaUy36k+L2ZU1GYs58hPZ1YYRsQzyRRRBoNV0jCw6RK0EHD82LcSfzZ19JHoNo9jGJGG8qovBfijZYDyeiT4zSI8hcYJEx4F0Z3ICGB9LvgHN9ymMYVyRRtwjpWbbF0ugarUpd3OyEeOUbLIQpkVRCa9fvFLwxdY43MHttUE7uvGkgGLFxvb+LZw8PYWVlTqG3RTb62MoVgFGsYra8ilU58+hPvOrUJ1PgWrq726Vj+6u+drmaLRmRAcTB+OIoMGIJtFSzDqF/lzBGH1EWhdv3fgeBuEm9DIf1Ax+REUUec0EvnhaU69M4n6ERFegWGTZGE/jVvOR54hFxAfIH9F504IT6kg7HpKui4srZ1Atk8KZimcXEW3FIDMry90uRRklS+XcCvupcuqI1pmzNo8UzHlXFuGBlI8mIen9wzFu3Xwg+9ylxTWYhiMIZ6VlQ3UCORzYmRkIm6dLpkL9lESMhMQTG6ZTgBeE6A/HcpgpRor93ib6kz1YZQV6MUapzg5NoxLmJRPRd4T1ZuvshGyZEpAlK55kFMDb6UId5s4jzHe2FmcQFk0BlljM2+/fwXCrjYvPXkR7cIjdYITTl84hpl78iNP6VFzyFEIQBJeFLWi9sObylRWPFr6efhTCZihdaorj6cajNm5ev4/DgwkszUaj0kCtWoIiWnQPtsUsZ96zE/gTrgzZ4UjqIamGUaxjaGmExVkH506toDU1hfWtHYRqCT4KSO26KJ5S15ZizgFN3plzUg+Lm7xpFjUPCHZjThNM6KAqjiIdx7DF8pjpGwQxC04Jjs3pgPMkDfSHUNRI1l5UA5CfnvDUSiK4/V3oSgnlylmpgM5wE2trU6hVVfQPImw87IH+f26cYqxamDt5BV/66j+DVf0UmBMc4dQf85c/xr+eFrOSm/YhGiIMB0jSERSilXQQYbZwrCMxBoiNQ7zz0Wvoh1vQSjFUm0QO6pg5frGgWcz8JP0uQkBumKbANnQYXId8jKhy+W8II4r5PkXFBvoR/J0BzEmGF049h0qRnTGSQiYIppiaTKeydyQ4x0lVCvkpC0x+zjEz533nKRZ5gsURJzv/Q8we5gPgIAwyHOz3RehRKtUwOzMPs6rCUwY5wyzNoFFtROZRxIgcmsMxB5lTAccCDRPPFwUVJw2jYGJ/0MZuZwNGKUVqeDArGbzIRSTkBWY6l2Vsdai35r/B1AYtg5WpSEY+4oMh9BFJGQmsYlGKOS7bUswcs/duPIC7d4izp05jv3+IduLi9IWzyDSOphwi8oM1V4BxCsnlnPmumavofC3FA55MMG4XuEbkAed7KcaDCNtPunh4bxPjfijuHkyfLFJemYRIotzxkl+zHOBSjJzviFMkUDSqsAIYCLEwXcWptWVUajXcefAYbmYi1ouwG3MIQhODNnnTVj72G9wf5xlTDJ/3g7yAWeSDwUDwC/43rxCFQgHLi8vwRdRDzIR4DK8SPlJSU+OhFLOuJygUDVRLVcFndM0CV61b6zeQRlRqLeODG3cRKz5e/NyzqJRVKHERg24CLw5gV8rwDQdTK8/huef/SyjFtf/8aPb/dzHzROfOcIIk7COOB8iyMQhyqDSaSywosYHEGCI2+njn5mvoBVuAHSAzIiRy184znGTPy4BsghNZjHESwk1jWLwfkzctxZSPOywEnqqOVkBZKyI8mMDf6kMZhLi8dh6Vgiopj1LMtgXV0oSZFQnhJBGEU+At7pefmhTkuVL5vTEfqY/ujR8D3TJucyXFtEPbJGvKgjcO8r2zVUSsugj0UX7wCCGZBH8hcMKgPFLREbu+yCBJRiDow+Kw6blVKmLPHWO39wR2RQFsH7HuYhjQ+iaVezZpo0WrAJ3MLBL9+foYCoqaCSMEov0+iiSa8QLE72WmDmOmkcsaoxTdO4+RDTycOn5SbIEHSozj50/KXpXnC40JGPLGVQy3AbnOmythvk45QYZ7do6r/D0MlqMqjIccpZruOEVnf4QHdzfR2R/KPrhWrslViaAoRTCkupJ7zi+yXm3BC3wEcSDRtASwmCedBCNxuzxxbFFkkQ/XN+ExQsgootCchR+oGHc5ZlPZFct0dxQUx/eUHZnRruzSI+ZPyaGnCo5Sq1Iw4UtxhmEqHZqdlyi77w8QhIfI4Mp/27aGUqEMx6adLy2fYtTKCh48aKPTruHmrQ00plp44YXnMMP00cRB/yCEaqlozDTwpNdHqNfwxS//Y+j1M5+BYmYhR8O8kFNyWV0pZq4htMSBShsgKeYB3r75Q/T8TcSmi4i8Y5pXS4kw3FwAZ+FhEw2mVaqnpNAZ1CZbGJ6gmbhgpqkKz4sw31qA5ivw90ewx0DYHuHU9DHUqbLSfPFqYlKhSuKIoX68Q9ZNQyh7uX45VwvJWEwQiCATWVYfGxYQmeZnjpM5ThHdzgCmUUC5Pg35quOcpknnj0Cb5ECJkN+owFJgqWQP2UhGE3TbXXTaDAbPUCqVJauZsTiDDNiLU+wPtlGZtlCbdRCoQwScegTY0aBz/cWOyJVf5Av33VAzKWYrUqQz15hkCcDjHWCqisLiDByH6R4hDu9twApTobru9btoRy6W1pblrsg9OAPJgzASzTYTLnKzAo6jHGXzQADaCbHbsUvTEDHNSPooIIlJ8DHQ7/m4d3sDmxuHWF1ewtzsAkydgCAPRRZyvvngwUkvr4nHiFmyOBKoOnOxxvDHXdSKDk6traI1N4/N7V34qiU65cRiWqWPgloWxZwo3XiPl1ywpxiFqoj7DO/Ow+FACDwsaB5YdD3l2oqgWBIrmIw9sSGyrNyRU9V82A6nRU+smNm5ySXgFMFrYBwdYv3xCEp2CgedGAfdAcLAxXPPnMaJlWdQNJooVAxYZRPXH9xHP9Tx67/9z1Fe/BSspv6TnVk6pGQ7IJp0kSQjpOkQqupBU3NDgizzocU21NSWzpyYQ7xz6yfSmUN9zMBMKbajYhZiCHfTjHXJYgSGJgJz+gTQHpZ3T3Y7qm9ixrTSD7s+i8c3H2G02cWpxjGowwgnWkuYqZkwMJIOzELmp8JPHh70/TI0EV+ITZBY/uSkDjE+IIWUxIynGmX+HkFzRfec+4+Rh02fMO59A593+UweaKMARCK5k9s1CN3pDGTP3ZNwsL2HUX+IyWgihxOBGT6IdPfYjzPsQseTzjqq0xaOP7OIUBtCdRSkvLtpHBM1Gd01fs0xcQpfiloPM2heCstNUI4UcfXgPVSfb8CYrst1wR9OMF7fRV13cGxpCZsH+9gYdlCfbkh3ZzHw66CunMh7oVD8mNaZd+b8ojUcDnFw0JUiqlbLkrLIMTRLDFkzeeMUO1s9HHYnmGrNSvpkflnhiZxzEXSDMUAaHMuRnXBEaYvGXXeEJJggcgeoFGysLCxIXO69xxvwFR0MM4pNWwLjFZ+UytzRhYHr5EtztcisLNvilcRBEHoYj9mZOVL7QrEtVQpk98gVgYAEMYz8isWrBqeMiTzHlNsaOjXbtmAi1M8T1Kxy9ahMAel5rK9P8MMfv4Gf/PgalhdMfPmVX8eplefwszd+gA9vvwdPU/DK134Hf/hf/QtozU8Zmv0Jkv10t5wF8IZtyThC5kJTA+hakPt+MVmQdMVMR6yPxVztvbt/i663jUh34WcUk1M/+nf3vUejdsT7mBQXpQX85P0zB7uTiMCSCUcr47Vv/gw7d4AvPDuHhlHB2eWTODZtwUw6AsJxXaFx52ipUCwNCkdsTRP3W5qYC/gkpgO5DJKoM8dspiaSpplGCZKQYolM7lZkENGxkbLAyYTjmin3S2oTNCdFZofyewzVQsEsCb88Hkfwhj56+10Yii5odOT78Chw571U1zAyythFEXe3bsKuJbjwhRMItEPoZcamUnSRO6zoMGiuJAdcylHdnSAbxdDGGmq8P4Yeuv19qFaKytIc0oKNySjApO8h6kywNLWAE2dOYe9wH497OyjXCF7xfdMlvpWd2LYdFIolmUYYks7RW+7LqibF3D7ga6uiUi7L6s02C3JnDl2G1mtis8OjrFziSkoTkQkxkTyIDjKNcIS1LJ56mVBJOSrTUohZ2vykr/axxUURxty6dxcJ1XNFB+VWQ8gfiRfDm3iYTCayPuJOmQVs06vbMGQtlXu7Ub/O0SYnCZUqJYRpBNfzRDNeKpafrt9CsZ4qFHidoGMsf3++muIzx7GcNkHd7jbKxWW09+poH0Ri63ztvXcxHnRl1/+FF76GatNBd7SHXujh7Asv41e//o+hlD8F5gRC5uKZLDQstmTedwgWuMgSF6E/kLUUX68sIetpLLJF8p25oiKwsNfblDXL/a2bOBhvozxloz3YheYoMAuG+ChzrBPghXczTcOEbxjpCDICJgL2ECBDrEOJLZioIwsKeP/NO/jeX6/jxKKJX/3Cr2GuNYcTswqmjC6ydAxDDWEYzA6KoBd0GOUiXLJMCbOQUaUYsnRgJ5U5gWs23vdTXZB41QdSN0U6SZBR75rqiHyCObnhADsBX5dCqQC7YSAt8nvmtcGGppWR+jp67TE6ewNk1GrHTJfg9xAh8saweRVQUgxRgbN4CbfW38PO4Da+9gfPw2iOceBuoj5XyA+eREXiaQhHgJkWoCcWBgcDjHcCqH1HrHPK9VhIOuUmQ82m0e0NMOkpCEZMKtQxv7iChRPLeECV1mgbrekKwskAjm3L9EGDf5rXE3FnttfG5rbgFJUaA+9NTFxfrIa5s6e5v6kYyGIegg4KJvXlDgLXw2jQx2DQgaqkYmnMohr0x6LPbrXmMLdYRaE+wdgdIksNJJGBwFUl9L53MEK9VsOz58+jUNQRJWOROLohfbephCMTjwdEzhTk/Z1BBjRZ5BXBoH8ZZ+qc85NPBgLq8Q3m/EeuNV8vwPf49+SrOK7wKIjhnpoGEVxT8v0llsBDi9ZUBRuYjIDuQQHjSYzu4R42Ht/D8DBPDDl7/AKWTywiVELYMxXMnjqDlTOvwq596T//nVmKOVfEidyOpvZpOpHROqPZXjRBGIxgc1QjSEu6JC0/+ALEI9y59wGufvA2lk8swMtGOPQO0FqoQS1kaPf3xHw9iJlLxEjVWKhz/Pf4c0a+6BpfRCYWRKKgImtIT0uoWgvwBgZuvvcEsWfA0avCOKqUazjWUjBlj1EtAmUng071UTqGXTIl0sXjqoH7U5UjNcnYGVSSO0gl1fmZSzC1WIPqKcgmmRQzXBajgsiPpNNwVCBDKy9mB1ZTB6pEhIn+Mm7Cgj8GDrse+p0JgnGI9fvrCCYTrCwtYn6mBVNTMOh30QstTJ95CZu9e9g4uI4LX1pCc1VFZAwxirsi5aMDi9tPMWyHUHwLJn2nxxHCNmAMK4jRQ6EZoDGXoTKVCPg07I1x54M2xl3Atlt45uLnsHD6GG48+hBtdxdrazOw1Uh243ztXZpXPe3C3IW7XiiMO82w5EdqzzmK+yHXSKlkanFaEAcPXk8iFXHIBAgPceQikzVlvjWIuBdONBQKdZSqBtxkSzq8oZeRxQ6QlFAtTaNSmkYod/UQB51NMR44dXoB0zMlqGaCQW8fzI8WnTXpuAz3+1jh9QnJheuvfFuS5QdVQLQ7xWRCt5QUo9EE47EnoQUENV03wIQOKMQfbbp+0qhAR6NRh1MgDz+EjhCjAddqVfhhiDgbYWaqjFPHF4CwjGjswCrbOGSeuBGjuXoclz7/D2FVPgXF/LGGguocumhKIY+RsphTF7oWwZ30YOlcI/E0zBVGqc83McCdu9fw7rV3sHx8CZN0hFD1UZ2hX/IIGs0rDaA/7ss4RSCI4xa7hPxcTt2EG00pZjHOzArit5x6RfgDEzfff4Lzp17AyuJp7GztoyMhbfvQkhFMxcdcs4C1pTqmG5b4IFPrqvONIqGEonmi23HIYVimAPLRRnEILdGhxjR7ypBMEiSjWIgZZEmQ1sfTWuieGlU1mhSz2TCg1PgSKLIDFe7xKMakH8IbxZLPfPfWfQRugLNnzmJubkY8yRjUxhzDxYsvYLN7D7v9e1g6V0ZhNoZZYQjavhgTaKqNcKzBPYyBwIAS6hj1xhhveVA6JhJlgNJ0iiufX0V9VkXBdOAOA9y8+gTh2BazetOuYP7kMnzNxyjro9U0UbFCuR8SXfcDThqUYGrwSRQhHz0hJ4C0UnFJQErD+jBAFE9gGJHcXXXqsiIVXBVTKcZDqlZzYJAem0YwOPoaBZF/ks2mWwZK1RxRNrUSysVZIC1g+8kB7t15IiN8q9lAe/8JMnhYXK6jXNZQKGoSJMhJ7pOP3ALZf7rq47/F61O/35eCFWunMBLuN2m3rkdgj12XCjhuGbi9oLCEHZ1xRXQ0JY8+P4jqjZqg4547gallGPVjqJhFr99Db7CJs2eW8NLnzkMJy9jfDBDQXcbUMNaAyuIKnnvx70OxPw3mBB9zOTl2uEjiEdKEoALHowkcuv+PuzAJFhhcmXBUIWMoQhIN0O1uojfoQXcM3Lj/ETSOuiUd99bv4uzFs1BNBX48gVMkqpvvCVkcZO4ISYHpepwIZG2lwlB4D60hnhSgJHW8+8Yd+CMFX3jpyzh35lk5hTvdHnZ397Dz+A6icUf40suzVUy1yigVTSg60U4NNu/SRN3jMcyM4B3ZbBomqZoXMgcCN0Y0CuUzZrpEquaEhyAQRplumyiWi6JSUsoaIof6a1XuzTwEuAuPJjESP8PwcIJOuy/stZnZRRQrdclX5p65HXnYDEbYG24A1gitYxY89QB2hX5fTNNIZL/NRAZuCOheStLMxsN19B8NMKvOi1dWZSbDq7/9EmrTBMt0+bcHewk2Hxzi+vsPMfYSNBam4Ks+KnMlXL68hmaZxfw0h5pTCmM1VV0cX7g9COM0j9Pl2aWTJnukqSZzbCT3Yj2zoQnjzxCDD0NVYBopMgofYv79BPBMob9GkdgmCs4wmYQU1qFcmAJ5pVxr3b31SECtqVZTEOZK1cLCQg1BNEAYjjFxh0Ji4fosH625ncjge4Gg7SxC/ph3WQWVMsP/6tIkuBWg+ow2TNJ1stykkKM2gS4ShHLlHt9jT3bXuaad18gYlQJ3ySzyGRx0d9HtP8Llyyfw8ovnEE0s3LvRRnc0hF2pYqxpaBw7g89/+U+hFj8VqqkjDhj9lFnMtKolMWIAJeOdL8FwcCDFzNOM8L1QnZMUg8MtBF5PTNAYPfrTN19HynfaVNEbH6JYL8EqGdAsYGauKTrX/qCLIHDFbcS0SQ7JoWwZp4gMIy/mYVdDs3ocB7shPnjvLp45exlXrrwkgFSkFNEZpPAO9xEODxCPOojHHVl7aEqE2Zk6KiUdzZqFWiFBURlDSwZAPAAoa7Qqsh8GA7rdCOHYRzAKEHsUT6RSzNyPkgFllYqoNjk2VpDYKlyGwZFyynsYWUYkc4wDoZ4WnCrCiF3PRpBomERkelWQagbudjbwwd5dlKcMTC+WUGoqcNMuSjUbCfW1dLmEKRxo8oqFxTSe4N6dOzi418NUXEMUD9BatPDV33gJlRYLTEcaKIiHJoykhnu3t/HOu9fhZSHKMxUsnlzA2XPTqBZpsMipiP5fnDdyhw4Wsrh0qET/6fdFHEQRMI6miExMnPhtAQnV1ISlOjBhg9S42GNg4Ahp7OaUS3b0hCtFov8UcJgYjUI5oEirjAKCmtzlGiJkIDrd3t/DvfsfwXZUnD9/HKxFyh0Hg77E7eb+5I6g7yxC7r9p50SW2lFxsyFQaEHQjc8Q/a51y5KpjEw53pndCSdORTTq/Pu4u2YXJ3bDZ8/36dvO2JkyjExHt+3C9x20u1sIs1187oUTeO7ZJbiHKu7fOkC7N0KsmnjSH6O+fB7/4I//BcrTn4LV1Ce0TWYLsytnKaotAAAgAElEQVT3n34OoIAKIh/7uxtSdLVKRU5gvrB84LvtdcRBH9VGA5MgwFvvX0OQJfDTGFOLsxh6Q/ixiyCZYHahJTk/QTSRPSRpeuzQItIh4i17Xnq7lqCmVajZFIKJg147ws7WAEsLa6hU6uLLVagtIdYb0CMfRTWFlQb4f5l7z2dH0uzM7weTiUx4D1zgelNVt1x3VXszpmeXwyGXXCNRoViukQkppFhKX7QRilh+ED9I+g/0B+ijuBKpJYczXHJMz3RPT/sub66p6w0uPJBAIjPhFOdFFUmtVopQRK80HVFRd6qqe3ALOPme95zn+T12q0rt/IROq0oibhAxfWSTQYppP4X4hETIJYgkCQrKKKROYNnnTmT1NHDx+q5qr3udnrqHCeJIfNVmLEI8nUIPy17Yj+3zExIwnXQVcre2+rjdPsO+pG34ceUebiSZ6nEsWeVMNWqWzePKPpVJm7XNebJzEfz6AHfcJhIXhtlIUTgkHWN2igwVWlh805XzYxo7Vdx9W/G0ymt+br95lVhaI6JHlAJvapvEgjnqlT47u4c0rA69UZ/sfIarL83h81WYiOZOreBk9Tf7oWJ4AkFl7JfTWH5NWnF5vEtxCPFUTDXiKxdxkCFDv1GAfqtNp1Yl4PPQZK0me1+Jw1WvXwb4M7OJSC0TibR6UE1GAnkQ8oij8MPS3Z2dnXF6ekyhGOeVV66rtAn5bHjKIy+rheeOGXUVmCGARVEnRS6vTz6H8lCQPbtM6+X7kzRKx5N4YGmjh3Q7fTWtlrQKOQjkCJYV3WAgKjJ5nfK/B+p7SCVSaijq9H30+0F6gyrxjMONm3PMFTXaFyPODgYMZKJPiN1KByO3wd//D/87kuVfCdfULPxtMu7NWutxS/1AYkDpMR332N56yNAbkM/liEtusS+gBgtuv0ZCBByRGGe1Bk92n6l81JPqBXPLC4oyUu9UaVk1ivMZovGQwsoE5e4qDC0V6ibqHNHGinMqwGQUhUmCcGiB6rnHV188w0+EVLKgzP/SnoWTi3i+FIGhqyJDQtIOj0RgIR8qSWMY4NgNRk6NaKjPfAYWskFysVlig4hS1OmqxB8iHh4q8qdMsBv15mwV5fcpIkkoEsaMRZn4/LQljNv1YwYDirllSDHYNk7bwunanF00Oa12lMZYS5VxxDUkXUA4ST8Ew2SQcFxYWXLdaFGtHag1XzaXIpvJqImt/L24roU/OEQ3prheF+e0S+3OmUqqFHtptpQgYEyI6FF8XoBxL0gmXFJOpv29E8xElEg6xkSfYMQ9AmZjRv94LmFVMEuZnovBRZmnZiF56q9DkiyE0CIqMYkSmobACyjMky5T6f6I5vk5tZMTFspZUgKNH8l7Km22pjC7MggT0U7PbpCQjmYEiVhacdDPzyrqHivDqm67je1YrK4ucP36ZYZD8RgP1XR6KEMtwR3LjxdDLuVwEr36bCuiXro4pIRBpoap0mVMlT1S9sytdod2q0s0kiCXKyoloky0pYVXMwERm8hKTRIxhL0ugAM3wNjTOT+36DkVli7pvPRSkUIe+q0AjfMxzlBn4o/RmUZIll/m5mv/EYHEr0SixUzNJZNp123gmzQJ+i2GbpW+VcFzW3huX6Xhhc0IyWSaWCxFu20RmA7IZ0x8WohO3+bxzi5dZ8BJrYop2Twxg6AZwB52Z1Ga2hjDnD3tpYhnES5+9YScKIGG2Apj6ME8F2ciD4xxfmoTDWcJ6VGsXo+IFFckjTfSmIpQwB4wGjjEzTDRWELtTSVTWWI75arg9k4Z2yfEQy6LBZNyJkkybKArRZqgVzXh3TKyOmpar3KqpGVU+JAAWjiMX9PUKm3/pMOD7Yo6lQvJOKVkUj1IJN5Q82scn9XZOaoqVVCivIGZXyGUKhErLBBIZ+gF/fQHLZqNY+x+Fc9t4tgt7F6LuWKO9Y1lmu0KQWPMVALRFPjPIeIGcXfbVOsV9GiQYNhPwPSrYp44MO75aVf6nO5XZuTOQkExwGTqmigZ+OK2oqTKGFdELOr7e35floHQC3LnbKUxk7mqYh9KWIFNt9bDNwwQ9YeZ9Ec47S76dMLqYpGIIXtmuWP61ancbPVot+3nzqYxuj7jdIfDMslOqizofD5Pea6kUj93tp8SjZqUSnkVVC8DKRluiR9cBltyP54lisxemxS3SvkS8OJzsqg8iFRUrbxXyi8zpm9LsshsFiFBfwnp6gbSbr94oI+V0KTfF1T0QIH+pJh9wyBjT1NJpZZzSn5hxI0becqlIG5Pp33ho9kZMxiGCKaWSZZvcfX2P8UXnfv/fzUlhayKedzB7lXwC1VT6zPonVK92GV/7zFXrqzRbrbQ9TCGESUaS9NqyY7XJWrIgGuEN53yxb17NCxLuaECYZ2AESA3l2EaHFFtCFu7QzaXVJK/kNBBFLJ2pgkWkuVIdpGOydiLYXV0dK2gqJDRSIZwOKHkmRKGHTZMhrJWkXTGswrNeotAQOI6BYowpt6xiKVizIkRPeTRqe3Sru6iTbqUYhpXyhkW5gpKLukbO2hCwBxKRIlYEZ1Z3IzC/frxy11MhmaOy3nV4+GTBif7+4hPLheLEtM1IiGDdDJDurDIOBijNw3TmZr0/DGGeoKxHmcQCOMEomQyUYI+h37nDFcK2m4x6NXZ2X7E4nKBQjmBFh4SSU2x3Co+bUDY8eHuNml324xFx20GCUVN4uGkgr9PerB9f5f9rbaKv02k4/hCGvlygdxGHifiqHhWJW2VYlb3ZYneGc/2//4ZkfRFeJ4U81B2vIMJjeMW9ZMGY3tCxBfGZ08IDIfkojGWyjnCwg8X1Vdw1mI3mhbNloQRuGQykm4hyiyVS6RiYjvdNosL81y+fIlkMsG9u18pRZeEx0vwnnwepN2XKbtapQmd5Pk6c0YFmbHM5XQW+aucziHdUAMw+e/LyeyO+gwcWwlGJE54lvk94Oz0XA3L0umMKl55UVLQltXBlgfJ1K/4YSNPhmY6zqhKNNPm6rU05ZIcHhHslsFppcdpdcDImENPbfLd3/oX8uD+VSlm8So3cfpSzA1CAQu7d0Kjus/p8Q4bG2tKJRSLpRWNMRAMM3DGaAEhTTjYnkPPsfnpRz/H841IF7M4U5exf0wsFVU0xbPKMfVmlaWlxVkCRUDEIjMvsCz0/f4wfn+UVn3CyWGf1eXXSCWWiEXm0LSIuuuOVXKEWN3HhKQt8kuCn61ynE/Oq7T7Y8xUgdN6h57rKOTM6nKBaGhEq/KMZmUPOufk9RGbGyuUi2lCviEaDsGp3JktmIjXVeCCImYQYJxIRGeZSpDCdeMc7u3RbQhlMkBMVEm6SSgUZhKMMjUSDPwxqraPCxuqkmzRcWj0powCCRbLOV66ukI6OuXZ4895dPcT7E6Vhfk8A6fNlRsrVJr7xHJBYtkg6B7jepNg1VKvB0Nj5BcJqJgEEgR9Gn7Pz+7DHRqVBqsra+RLc7R7XaYSMl9K0gjaz7lnM77K835bFbXyLivJ8/Nff04olSGRIHR8jsdEVDiOj6AE2PUn+Acu+nhMJm5gBGdWU7kzS/ZU3x7Ss8XsPyUqksuBTbUmHYNLPCYS0iHzCyVF/RCJ6S8/+kidtpGwrLV8avAlohaxkEr6htLNK+jDjICiqCCDWfidgAnkdYuQRHTwpingQrDsNu1OW60QpYjlrizYJ1lVxWJx5QcXBZnslmXnLKezFLTsvcfORIUW9m2fysBK5m1u3MyzuCBrwxDdWoBGe0StPWYSLhGIbfDt7/1zQplfiWJ2xJLN0G3gDS4ITJto/jYD65h24wh30FFZwoLTicayGGYKPRRXDGIZNrWaFwpMLkqvH334I0bBEYlcgt3jXcKyhzQ1IvEwh0cHnJxecPXaJfUXH/TPivIFwDwYiDIZm1TPHY4Perzz1m+Ty6yRiM7R67k0mk0ct4/r9VV4l8aQZCxOaW6OqWpxa+ycNDhvD0iVVjittej0e+SzCZZKGaKaTK6buNV92gcP0Xwel9cXWJ3PkokFMAMetlUlFJyqlZZ8QEU0IFtwWS0JcGAyjDB24wplMMutmkHwBBUk4YZaNMuTgwoVa0yivE7fF+bBzgnHtQ5aKEMyvYwRHJOO+HFax9z/9Kccbt8nqk/I55IKVfvWN18hGJnwxcMPufnGJrmFJCFRplQu1AR6IplWkhghIB8zqnRtk8GQ84Nj5Q1/9+13SOdz3Hv0iJOLCtN0FCsaYCIETXmt6k48QxurZEtVyDM224vwOPlaFdDYU3B9Q0Sr4xABG0ZNG7fZZtq3ycRCROTBp5536tKC7Yyw+kOGAlGZyFRZQtwqSi0oKZhikSyV81zdvIwzsHn/pz/D7tmq8DQtpNph0bTLNScaE77YLFpXaQZ8Mi131INillQptkhZqYocUwZ5M7Cj+OibrZYagNWqjZnCLZYkHk+qU31gD1SrL6YMUYBZve5MChoxmbhD2k0by5riTZok8gOuXcupYh60NaonIy7qA7qDAPHSJvG5l3jt3f8Sf3zxV+FkdpjSZ+TW1cAoSJMg0vqd0G2eULs4ViN7UdSEI1kQCeM0RDpT4vHDe+zvbXP5+hql5QK//PIDMMeE0zp3n3xFYSFHIBTEiJjsPtvn5LTF7VvX1b1bE7KiyEM9uVeZ+DDptkd0mpIHHOe127+GqeUIBuJUzqtUaxek03GyuQTeYMDx4YHyFS8tLioddt8bUbOGvP/pXSKZMuKatcT+NhpSzCRYLmQQFFZw2GVsVame7dHvXGAGBty+tsyrN1aZui10v/ho5b4uBE5BJs3ynJWZ0tMJ+ZIK6SorEBFdTMXcL1bJkZ96f8jdrUMaA0jPb3BhDdk+PCc/v8Irt99QoDhRYx3v3OOzn/2AyrMHrJWyvPnyNQrZDNXqOceVI7pumz/68x3e/I7Od37jm5gTC+qHalU2klB3gviMmDplxDc8dT0alYo6Cd94/TU0w+DzO3dodDqESnlaIb+Kc1F3Tinm50QRWfmIDHP03JAiJ6G6Uz8vcBHy6MERsp4P+8IEbWgeXNA8OsE/cFhfKJJLRlVaojwohmOfOpnblkPfGuEfhpgvl5FblGB6xhObTrtKPGGyeeWSaqu3nmyrRAkxkoqoQxxM8iS17B7pXGbmCFM2yNlrlxjcF3doeeDM4BKzBMsZctePowZpEzXBlgGYKL+G3swZJ7tqGYDlclki0bBaS8nJbJohctk0un9Kq9mj3/MrBpgR77K8HKGYDypsUL+pc3bRo2lNMfOrRIvXePu93yMQX/tVKGaRb1oMnRrTUZOQr41v2sC1Tul3z2k1KmRSOcaTIO5QCkSGE1PmSqs0GzW1N5aUgVgmxM8/+xFjvY+R9PHsdIt4NoYZNRn7/Gxv71FvuNy+9TLJZAZDBh2uzXAo+9moui/XKn0YJynlr7K2dFuFsRuhFJXKBaenR5TLOTYuLSsqxPbOAQPbIl/I0ey2GcikMxDmw8/vc9Z2MGKz19zrWET8ARbzGYrxCPGIRiwcYNCtcfjsAYfbX5CJTPjWG1e5vlEiKAYRPKbPJ50zk77kMkvWlWimhXkttH1N4WMmwRDN/pCzZo9ffPUI1x8mGMvRcuDoooUzCbC8fpnLa2vMZVPMpQys6hGtky3mogE2SnmicgoZ0mb6afct7j55wB/96/+dWn/CP/7PfpNc1GPSfMLA85RNUNZd/khSJW1I8qSkajhWh3QiyvXrV9VK7d7Dh4qIEV9c5NgbqLZ8NtyapWNKDvbsdBM0kXRIs9NOTaWf0znF/qhJPI0zJuqPEhr4aO5X6JycE/X5WSxkSEclLG7WvgvvSwRmHcuhZw3RJibFQp6QPEwY0OvXqVQOKRaTqphln3xxVqM0t6A01VrAUBlj0jnIWjOTy6juQVZcUsCzgHjROcwY33Iiy4mtHkBquCcoIR1PHsSjEYYRVqspOTDkhiI/ZAUo36tCp6s2XSgvsrtG0UgEniCvYTqJM/XbBMNtyiWDQj5IrxmgWw3gjHQ6AvLUU3ihIt/42/810fyvRNaUjee18ZwagUkbI9DBN2kw7J2qwYxPEitGU2rVDlZfJrxxBgM/McUVlpMyjRmXUO0O73/6A7rDCoGIhzVsMPJ7JLNpOj2bp09PZGjMzZsvKVBeWKbZ3kCtgWR4NeiJgkoUOAusLNwiZpYZewbF/JIKVX/06B5mOMjS8hxjX5iLlnhPB2QloUBEKlaXes+h1nXZO2vS6Y2wrCHjwRB9AoVYlJViXim5hE0QCU0ZOy1qRw+o7N8jHfZ446U10lE/0ZD4pUUYI7bI2QdHFES+4QhDQAuagU836I18nDYtDi7anMu7G04xf+kmEz3G3SfPaPRcookMbcum365w/VKR9XKaWGBIyG1TjusspJKE5FMmRBWZUQVCVJtNKlaLD7/8hHA6ylzK4+riiIHn0pWJsTNlKFpZv596o47VrKn3aWWppIp5MHS5/+gxfW9IZK5EVxehzUyDL4U6S7aYxd3KWvA5pG12h35e9PJ7IwkF8OkExppqs32dEe5FF19vQFrXycZMYiFZScmqUXBNkhUtBg6fYm8JsEFOdzmRXa+D47apN864dnWZW7deonJ+xvHhqbJSuoMJETOu3FlinW1268RTcTWka7ckbVQsmUm1X5Zf81z5XIp1VC49MkmfrawkXaNj9dT9OB6XoalowwUp5FPTbLWflj8vkl6/eLhnZhpZU4k9p9+pqFWaYcyp3PCg2aFUNpkvhRm0dWonI5rdIdWWg2ck0ZLL/Oa/9/uYmX8nxfx/T/V6bjF5PgB5jpudWriDBq5TJ+DrYQQlHqSJa1fw7CYRM8jp8SknR2fEYwWuXL6FM4BGo0+10SSSTBDPmhByuLv9Mf1JA8IOgciUlt2kUJrjotrk6dNDZTO7tvkyphHHDEwJTj1MPSKhGFgtsSGaZFPrFPNXGHoR+n0ol1bVRPPB/bvqznX5yhqyXT6u92k1quiaj/WNVVpWm539Y4oLazzePeb+o2fU6z3ikRSGOKfGU8q5HOlsklDEoJAOM+hUCbgNQuMO/cY+k/4Fa/MZCpmI4owJq+yF7FQqIDgeE/RcbDfIeX3A08MKxw2LcC7P8rUbtNwJcyuXsccadx5uY4TjXL1xHXvQ42z/IVljRCY8ppgMUI75SAdcdM8lKC4tGTD5o/j0KMSSdGyL40aFh8+e8OYrS5jTY0VuGUymNO2harUln6paa9AVrbp/xNJyjvXLKzjDIU+297BdH3omSzfoV/5nhQMSD7lPRBgizhAsrq4+1CpgXTHA5OuZ3HEorrJQknAwhtt2aR9UGdUHRCY+YgRImiGiEuA2lf2v0Gd0zEhCdS0i9xWwgoQFRGQVqMuEus/RkWxH5tnYWOfo8IBqpUO5uKIImmYoRqfbVTExPs1HyAzRbrc4ORFn11RlUkvqp4Af5TOhrJEyzxDLqUL5SjGHFFVUPNlS0J47UnvmSCSmrK8KahgIqqujrLKkM5GTXySd4bDGxdmuavUNo4hPcxj7z8nngyyUo4ztKK2KH0vMObKZWNlESy0zt/6b+IyNr7HNfi5FVQgM9UP+mUHqlM3Up1R4hIwZRno8kUDtEQfP7hCPjJU+VlnRhi3S2RD1+hHRsBjlXbr1C9oXVSJaiIg/RLxQBndM5bTGg2dH1KwL0nMJuuM20/AYNzDADbh0HYt8sUi92ebxg2cKh/Pq7TeUeMDUZPbpYfqjBCcmwpaPGnOk02vUmhOG/jh6JMvS+hV6tsOXX91Rtsurly8TyabYPjlib2ebVCzKpfVVJVw4O7sglcmpZMJffPIVP/yLD7l89WXJ9sYnq6tQmM2NeWLmmOsbq/QaVTrnB8QDE/RRj6TgxmpHmJrsJk2VniCur+HEo9vv4HUsGoenPHrc5smWzdTMsXL1FbS0xjQsno0R/lCETG6VL758oPy+N26uM5w0uDZf5HImw6R/jM87JjK5YNTexW1UyYRMnK4PM5RBC2dwJaQuEsQNDjm82KfTrnF5ZYGJz2FIH288xfZGdLsj2p0Bzkj2+A4L6wmWN8q0rD6HRy1sO8JQN5gkQjiyhpNJlRBHhp6KwBXzi8prVtfUF4y05+w/cbaN/djOlEJqDkewtdvH9M86GJ6PcizLWmkeGaFZ7ba6d4p5RtZbwjEParL2aanweVMeCEYQd9DGDNtc2cypu/TR0Ql2V1dbC8/zcV6pcFE/JpGKY0aiyv8sd+BIROAEYmcVLb98C89xwYoSAq43omfZWN0e/cFAramkmxI4vqjILMtWRR2JxFXrPZ28CDyYDWBFRSZ/Xh48ndaFOsGTyZLaMxcWhqyuxkmnYNiLcbQ9YDSNEk6U6fvDRAqXeOWd/xhf9Osq5r/eNjwH1v/NYg4qyKNqJ4Zi+ZrF2U5xlF73wZ336bWP0QwRSngkMxL4HVEtkaFP1B4Zt0/99JjO+Tleq0M5m1cnXTgzTzhXpmm3aNoNHuw/oDPq0vLauH6PkLRhyQTNZpv93X2MYJjbL72KLoWlyZzYwSRGaBpj1AuRjCySSK7Q6E7peBquL8TC+hWhD/DVV3fpttpcWlsnU86xXz1ib3ubZDTK9StXFM1SOghJGkym8tx9uM0ff//HRJJFgpE0E7+BM/Jx6+Yy8zkNM+AnG48x6rZwmjX0sUtw7JCNG7Tqp3huh3Q2hl+bcHR6wN7BLp16i4GIIjphKlUNZxrl6q23KK4VmIRGTAJD+o4IH0I8efSExVKRq5vL1Bt7LCeTvLq0jkmLcKBBQmujuecM2w10kXA6OqYukTZRuo6H7R/RHXbZOd6i2+/y8ku3uGgc0ndqykiiG2ESiTK5/BLWoEHHrpAu+ZlfzdO0bPYPO4yHOQjH6GkjQYEryaZkM/UdyVkaqnZ2Fo2jZk6zQZJqQmUCJntngcWbmAGDYddhLIOAzgisEXEMIsLNkjH+WIaY4kgSbbWjWOmaXGOmHUbOlESkRDQcot08xxuesLJisrS0pAab/W6YeGQJmZnL0KveOiAU1hg4so6SgvQrrK5p6opgMovBkXu+jCRlwq1gVDOohaLATjBEPPI8mlZSHoXhJjMP8VuLJFgGbpXzmsIniyxZTm3RbEtH0m3V1WpMzVvcY0KxKptXs+SyfrpVjeaZhhktMSRGdTAlXLjEm9/6zzEym1/TyfxvLWbVVKnBwmgk/CsFfFSTxYlSA7myMufZ1ufc+/LnPHhyj0r9lJWNedLZCAFtxHQy4Btvv0o2FsbptKns72M3mmTjSbxun8FEY/nyDVJzaaxhj8fHj2l6cn88xy9Eh7Cm4mYq5xVOj86IGlFuXnsZUxA8IWEYD9DHYfRJDH2SJBtfIZFcxrKDWCON04alJsGpbIG7d+6x83SL5fl5Lt24Qtvtcu/OV4pScvPqNeKRCJ2mQAcnJJN5KrUOf/xnP6bS6FFYWGeqhWl1ByzOx1lejCpJZjYRp12tgGOTi0XYffyArCjXArI3FWwNDJwezWaddqeF60nrCf2Bj3Z3xGnVolBeI55Jc1Gv8Nob14lEpyTiPhoXh5RySdKJGLtPnmKOplwplCimdEL08NonTPsXhEYTdQ8PTAxMPcZ4otHuC6llSH9os3e2z3mjQTTtw3KmxDIwv5Qglkjj9ycJGSmmPodG55hwymNhrUCza7PzrM5knCeYyGCHpjMhjy7vx0TdqYVkqpJAFCBKyCHPscR/g1cq1SnDSzEfBOUgcP0M67ZisiUDEeaSeYa9mSwzKAIbzadOZy2kkUjJaerSqluE/CmFLmrWTxhNzrm8mWS+VOJUMEutEHqwoLQLItZpdI5UJyRGDbnfCtvLHQ7Qgn40XdppEfUElPlCClUQT/I5l7uxCiWV9FDJIAvJ3VpWVxJSIOutIJ22Rb3eUnvnZDKr1mGtVodez1brLgU9dPvk80V6/SHJ3BRnusuNG3MUckFOdgec7kl0Q4xO308gNcfKjXe5/uo/xBf9uqbZ/4/FLHI7mfqJhE80t7JnlFxgEaS3efrwU37+/p/x2Vefsn/8jGI5Q0CfUiimiISDvPLyNTY3VplLp3E6HXyOq6STVr3F8XmT4sIK2fkc1qjHk5MtKlZFFXNuIU88l6DVbrK784zz43Pi4Ri3btwiKmzomAxlPATD7RvoRIMFCqk1opF5vEkYv5nh/tM9jESGpeU1tra2+eLTz8glk1y/dQPXN+Th/XvqXvvy9RukYnGlUpOnbSpVQDPi/PTDz/jywZa6RweNGG3LRTccFpdiFHNZcpk0/U6bseNQzmXotZpsPbhPOBgkYugiBVKrLSGLij2uISoiyY6KmUpldXh0rnaqkbAkX4y4drXE4nyI5QUfY+eMhCEZUD5O9i6IBXSW83m0yViZFOrHR4T9fsrpHNrYhzhBpWORk8Lq9VU2lLDNas0GTeeC0uUsZsqH3xzSczysgaRMJ4lGC+rBXG8dEUuPWN9cVL+3tVPDcVP44gm62nC2ZxYJpDzUVZi75G7NcD7qvqyib5/HATw/oeXPuRMPMxDCRMPfn9Lcv8A6bVKOF9DGfi6OztVDNBqJKl+whKDrhiiyxO00pNvsE9azRAyNTuuMqa/Clatp5stznJ9d0G4EmYziqphlVVRrH9Cx2tj92YmpAmlGLrF4hEwm9XxgNQMGSoFKmyyFLIUpd2cRISktt/SoQ5FszkgjUsAi7JF/p993adSadLt9tGCIWDyhJuXC4x55A/X/22rbXL81z0X7S5aXo2RSPs72XFrnOpqZZ+KPk1q6THH9FdIL7+Ezl/9dnMwvsqFm8SPqziwfFpUrJFNTicLsKcxOrXnM+z/+Pp998jO1aDeiIbKFFJ1ek5AhIAJZA3i8fusWb9y+RUj1UZ7iOgenUG9aasgzFsC7VeP+/gNO2qdYY4uN6xtEU1FqjRpbT59ydnRGNpbi9duvEwvHiGRijLQpVqWP0xqTDJXIxZcJBsUqGSNVXMC5Zu8AACAASURBVOHTrx4rccSly5tqovnFJ5+g+wOsXl5FTLV7uzuMhx43NjeJhcO05G7+6CnZXIn5xTUe7xzy0ad3GftChCIJ+q5A3eskxHixuMDi4iIhTePivEIyGuGla9e5+8WXPHvyFLvZIifTU/y0ajXGrsvEjGEHDWJpH5evzlGt1vjisy8ZDzTyySy55Jjl+SlrSz2SZousZBo5ftpnI+JmlMVynsZFh51Hh+w+OiJp5Hhp8yaxUATdN0XzTRn0uuqhJCKIaDhOv+fQmVYpv5QkEB9jjZv0ZDcfThL0pWk3h/Qt+WCekc7D5o1VvKmfg+MuvUGcocD4o1PGMqeSlZP008GAYrNJ8P2Lc0Cta57H3gr8UFZXYpSZSOaynG4jP4YXwDpp0j1rUQin1f65eVbHtkQ6GSWaiCkskQAHBXwcj/pUTlYutUwqEWbQr4OvwvJqiEwqycnxKS1VzDGCekQVbL19SMfqEPBHMMyIOolFsy17YBF5yKH0IplDGSZUsUrSZIhoNK6ifjtdi1q9rqijogmXghcFo3gLZJctbDer26fRbGH3xYUVeu688pNJx+h2LEQx+va3rlLr3mV5KUppzuRop8/FAcRTS6rNHkdSmLl1VjZ/m3Du2v8XxSwnsjy9ZMUi6wOHoRD9Aw7bu/d4/8d/xs72A2LJGG++8waXrmzQszs8evyAu3e/YOQ6Cqn6zbfeppBKz3BB3oh0LKF2uwGJXtUmVK0av7j/Mfu1Q3VvltM6V84pGMHRwSHnR6fkkxnevP06ul/DTEbxmRqt0y5Oc8RcYoVsbBHPEzxJnLnFy3x+7zGtrs3Va9eV8fzhnbtYrRZLK0uKOrm7s0WzVmV5YZF4VBIb4enjLcLRJKtrV2h2B9x/vMODJ7sYkaS63vWdBmZ0wuXNy6SzWeXu6VpdTEPn0toq6VicR1/dwWm12VhYZNjtsfv4CRFNo7i2QXOCutctr6aUpvjnP32fw+1jwoEAa4sml1c11pb6LJd8FOJBBoIUOhsS0Hzk5uI4fY3H98744b/aoV2Fd97YZHN9k1w6rDTivXaN5sWFQvXEzSROf0x3ck7hmo6ZD9IaNpWl0ojnSMVWGA50Lk4OacnAMu5QXsow8gVp9USOmKEX8GEZLqG4qQIDpoGZ5lxm2zIEE5mkAt//VVKmTNX9Cn6ost9DUxyrz3QwIukP47PG9M9bmGOdysEZrfMGwjgWiWQsmSQqNlk1IRf0Tl0RSkwto4gkvkmfVMZl41JUTbgP9g/otjQC/gy6EVU0l1b3WEEDwuGsOk1lByzFLPtxgfpJKyxCErHiCpxAnGSiChPBSCKRUtpr0ZUfHB6q1VWxMEcoZNLt9pRgRGyaqvuxJKFFhFDCzTbpdCwqlTNevX1DTc8j0SzL6ylVzKurSTXNrhwMqR750MwCzc6E9kSjfOU1Xv/mf4qe+roSLf5Pbfa/eTI/n9xJMLiAAPwSZ9lRbKMvvvw5v/jwx9RrZ2TyWX79e99leW2ZsGGw/WyLB/fv8WxnRxXQqy/d4pWXXiYTT9Co1pV1cOifEsulCcZ0Tpvn/OnPfshR+4y+z8ELDMmVcsRiEdqNBpXjM7LxFLeu38S1BvhDOnosil0b4BsEuFS+SSG5jN2XoUyc0tIlHj59xtlFgytXrlAuzrH16BEH2ztkChmW11Y4Pz2hVqlQyOWVNlj43A/uPySRzLC4vKYg9pJy/6c/+EvCsRSeDEkmIkoYUFoss7S6rOJdJR5Gl/gSLcDG8iLVoyPG3S7FeALfwKF5eoY+mWJm0jRGI+qNI8rzSUrFPL/42fscP3tGNmZwdSPO5oZJId0iYVjgtujVOkT8acKpEGPTxrXj7Dzp80f/8oiDHbj9UoH11UuU5+IY+giv16DfbBD2h0lFcgz7fhzfBZfeShIp6tS9BtsnFer9MdHQPNFQkWG3Q7NyyNA9V5imvsDjxSyiz9PGo+5rUlopk83nFb9NYd9kIiyTZ6GOyL35BW9Lxkri1xbzRWDKYOIo6L9fFIBjDZ81ZFDtYoyCeF0XXWJd9QiuM2QgYADdmA2glHnFQvOFFMNNnGFBCUxfCKhijkYNjg4OsDohwkZRFbO06G3rROnvXSeg6Jqi41fgAwVOEKqmwO5lgDpDB4kJQ/zJ8vtywkrhCpGs3RbAxlSp5CRMXZRjCjHkznTjMgEXb7ys+IVmImYNWbHl80narQ6bV28znDaotO6wvp4ikwpQORjRPNOx7AAffPyAu88c3v2N9/hn/83/hJH5uk5mJe15EXL8YjX1os2WvaEMJ6WlknwdB2/SZjhu88tPfsRPfvJDuladK5ub/K1f+1ukkimVCiDxmOLvfXDnLr/84ENiRpi//e33uHb5MlazTaveZK9+Si/gkShmOG1f8LO7H+MZE9rjHlMzoHjJEug16PXo1JskzAgr5UUmzlBJJAVR47aGJLU0m0svk43O07dkB2qwuH6VaqPL7t6BmnxuXrrE2fERz54+Vfe8bD5Lv2fRbjYpFgqqoGW3+eWXd9SEszgnGFdDaYXf/+AXtGVg544UqrXX7WJEQtx4+QaRpElY7IKGANObXN1YZur0sCqnGJMR5WQCQwQWA5ueM+Ci3VRpFfKBKOSy1KtnHB084Ob1eRbLIZbmTRUo3mudMOjU1KAtn0pTWElR806wrDAHz4Z88ssqg36MtdWran0iFJHJqIvuEwxRn2w0y1x6gW7dg0CTG68lCaSh4+tR7Y9wZffbC9M8c9Fdj+bpvgoFl5uQIwsI0fdE5ulrYwbhHrn5vKKlyL15hiGeqOm2Opln82vFqVAiGZXNLie4D2fsYQg0XxI/hWDaGeA1bdISteuJ/lrywgzF+lLyVnkIiD9dxANDyZXS8AYBNVjyK9ZXkNVVA8MIcnR4iN2TfK0SU7+ufMi9QUV9VpnMgu5fqNKUN0uEKZOpEoZIWy+CESl0+T0paPlHCt11x+p0lhZcHlLyOZPvUVZOs1B5/4xAYjtqSCZeAdlfC7mz2ThD1w1WV69jDy/oDJ6ysZElGZ9y8LRP/VgjkV7k6LzL3b0T5jdf5x/+J/89ofTXNc3+q2J+HrXwPPH3RYy5KLj8ASEY2mhBF2/aZDhp8/GnP+bH7/85zVaFV199lfe+/R7pZFoNYuyeDC4MhgOHj97/gIOdPdYXl9SwyRQVjuNyOKjx0fYdHL+0ggPOnRajSIDti0MScxks97k3WFYJrkc4oJOWe41uYAZNlRThtYdkzTyL2Q2y0bIiIzZbLleu3yYQCnP3wQMy6QxvvHqbiedxfnyoBAOxeJyh53J2eqIK9Pq162qtcu/eA+VpLhbLygBxfHLG/YdPePxkC9v1SEUyTAQwENW5cu0SyVxUyVHjcY3trbvKeKFNB/RrJySCUzYXymQjBvpUTos+OztbXJzZHDxrKqHElSur+AMV5pc04vEREUOUbB1s4UQF5Q4mH8oOgaTHNCnAuTiOneG8ouG4WRKJgpqS1xpHVGuHSplmtzuqIk1fXNE6l+fDvPl6DrMYojbt8qzahWgBfVpk0AowbXY4e/qA9eUwmawORohK12ManmcYBifcxW9IbtSIiRSpz4ftuorGKQMheQK8yISWYpllvsrJLbLVoGLbSzGP2zajRo9h26aczJOJpHB7jmKfSQLJVKbLmj47+cXh5lqMBlM8WwZTgkWyWVuPcOVqUm0Ljg6PGHkJVcwSqmGEddxxE284IOiLKKKmnLwiqRVwg7TS4pKSU1gKWk5quaiKBLUnPnSmSuJq296MCS7gCMdVbbncp2VIJq23gh6oTOoZrEAm48lkUvnrTcOv5MWuJ7LNGp3BNstLCZJxuDiacr4HRrTAYKhz3h8STC3wW7/z36J//fE0L4r5Rd89iyuVad6LYg4E5WRu4I1afHnnA37+y7+g3jrj5Zsv89633iOTyCiw6rDvqMQG+Vvu1ppsP3jMyd4+hXRGQc8ihkHptcvcre9xf/cJx+0q1WGPUUznwulQ6bVUOJzcc+S+G5Tl/DSgJuEhkXDKmyfyPydILpxnLrHEytxlGrUBRyd1VmXllSvyxd076FqQd99+Uw2pamenyrA+vzCv1g9y76peXLC6skoikVD7aHkjy/MLpNM5drZ32dndY2tnh+2dZ0ppJXB9w9S4+dImxVJSYWuK+QhffPZTBQfUJj3i2ojFXIyVQpp0WMc3dBgN+pwe7PFsu83QSfLs2R5z5RzXb6UJGg2icWn7pKMxaLf6eI5HUB+yuJSgMTgmWtYZjmVqu0TPNjm/8PAkQUMwOKafTreudM7VSpXdJwe0ahMSkRjvvLzC9YUARj5E3d9n66KDG0oTDixgjDLoVp/TR3e5shKlXI7iBqY8Pa7iaFmmkSCO3sWnP8+BFlSOwBZEDil654AwryXoTfnD0ETrLEwwMXBM/RgR+abG6BMfdrVJ6+icfrXNWmGeQirHaDBUQ7rBwJOsEoIhE90wFQ7K6TWVP9juihJM7qgdLl2O8/KtorryHR4c4SdHPLqAO5wqJtxo2laect9EU+Fvgv1VYbd6SIlA5FSd7ZilGZ3F1EtLIYABefZIMQuZU9cM9TlRijKfX2VayzBMhmdCrJGHwkxAIhw0IdTMKC+yjhXjjy3a63ETy33G2lqGbErjZNdVJ/PcwhWcsUFjCF4owze/+18QTFz6mgZgz7+lGc/rbwbOqBGmuhdIMY8nA/wBiTap43hNHj/9jA8++QuqzUOub17nvW+8RzaeAXdKUCx9I5/6GTOKtf2MTz/4kLP9A3wTEZOYvPLvfwfjSpGzToNPn9zn452HTBImgWyCH3/yCxyZngcDpFMpDHmqDoaEZRI+8WEQIBdNEvQ0irE5suE5VstXqFZ6nJw2CMXS3HzlVR48fUy32+bN115hYa5I46KC1e2ysLBAvpDn7PSM7e0dVlfX1HT6iy++VAMMoUu8+dZbyu4mQW5ffvkVf/gv/1fq5x3iZl7F0r508wprq0WKuQiri2m2Hn1C/eQJ6Si8dn2FjYUs2sQmoom5b8TU7tOtVKid+4kaazRaMnsYYibbmMkesZROOBqlXoOtrTMePt5Wg6bf+nuvMaDFOGQrh5UvGGU41ZkGwviNkAI7eBOxW05UYdcabSrnLUZDse5luZQOUaZOKG/QjYx51hrQCyaJ+BZIBsv4qg0Ov/qM6+txVpaT9HH57PEuPb9ohyNgDpU8Uqm+nhezLXTV5/gduTIoJ5IYKv2aSv2Ync5ivIgwdYeExSnW6tI4PKZ7XmetOK8GmgJWlWuCQvaq6E3ZZ4fUXlhSIe2uR7vuYFstXKfF5StJbr0qDLCRKmY9OEc8uqj88QFN8BBtJhOHycjHSPb6nigVJDhB0EAyWAsoxdYsUmeqFGJilpBBpucJ3CCIK6GDZkQNxkTjIJ1cWJ3OMeWXVjAM0dj7ZlNu+e8JqURWYJ7bVXdv1w0y9ffoDw9YXUmTSemc7Y2oHwfRwzn6nkZu7RKRwhoLm7/5Na6mZn6Y54X84mmlGhD1y3JSzSI9RdLXZzhpMvBqHBw94uef/IDjylOurF/hO+++Ry6WYdzzSAQi+JwZR1pRLE8r7D/d4ic/+CETzyUeDnP1t95h5Tu3GIaCHHUa/OjOZ3x1uEt6fYlTq8Xnjx4onbBoaiUZoddoY/glnwmSZoRyJo9v4Gc+vUAuWiIbK9NqOvTsMU/2DvkPfvd3Oa1WODo64NqVS6wsztOuX9BqtSmX55lfWFDsZNlBLywssryywv1797l39756o779rW//VZLG9tY2H330EY4zpdnoq7iRjZV51VanwwEyMR+diz26F88oJjXeeXWT+UKMXvMM3T/CNIPgzBIRGUZonjm0O5J35cdyT9HDcn2xuXx1k62dc0bjEK32QAXCv3zrOsLj73sWbauJOxmgRQT858OZeLjiepKHbkBkl37skR9BJsg9Uv7FlNNgeVTHKJpYcR97XY+WL0pgkCU8yhLu9Di//xW3N9NsrGXoTvp89OAJvUASI5VSGB3J3xKcrlpN+QO4YlIISlEo/RcBVcCCbZI7s2QwCVNLxxuMGNoDYpokUY5wGk16FzXmUznVZcl+XHa1gtYV4owzko2J6J/l0TBS03i7M2UiuVnjPqvrUTavpZV/WFZTun+OSHgeq+fhlySL6ayY+5atdsYqtdM3U3rNvvar97TX6yl1mAxYpaANQ6PZqtPrD1Qcr0yppUWv1+sKZiDsOGm31c9GWD0MarU69VqdlMw0CgX1MBiPJOVUAgM0NEPemxPW13LksyYHT/rUjsWfX+K8bmMUypi5ZW6/848xs19b1tQLc8WLk1lFjM8UYM+LWd5DdWb7ukx9HWy3RrWxz4ef/RnbB1+yOLeoink+WWTUcUhocabNPm69w8HDp/Qu6vgdl5//5Y+IhDTmC0U2vvcapXev0fAcur4JXx494/sff0ioXCC/scL3f/ITmpZFoSDWQj/Vk3NVzDoCAwioVVcxPsfm0lVVzM1Kj53tE6oNi/Nmm3/++/8Cdzxka/sJSwslVpcX6HeaVCpV0uksS8tLavCxs7NLJBpjfmGRRr3B08dPODk5oVQqkcmkKc8V1epF6I7ZYpmLZgerUSMXj5ALS36ThV07pl87JG2MCfsG5FM6kkE28SzCho+A2KgkGV1Qs50B52d12l1rNlzRxozxFB/8pVde4u7Dx2ihGM22q7qM46Oauv/lc0UuXy9jxke4VBU/W4vpxLIJ/OE01e6Qk8YAPZmnNxYLZQ0tbLKqDbltuBgFk5ox5GG1y7mnMWxGoBtm0a/jHO7xzstFLq2n1QDy06fb9PUUeiSlJrgBTVM74BloIagesnLHlQGQnHhGKKyKWAD+sreVtjMUDGFLKoTsvUcjQiKVlKmy1SMvZA+xgY4mM/EG4v+dKMWYnMzKV+xYTIaSfmISEimmUFpLfsoLOt12i52dPXyjLIY+pxRXQT3IWD6fU0etxyTiVoZRovKSYZjqiAXGHI1ycXGhkM2hkKZknotL80otJleGdsdWOmxxflmWhB7KCiqqZiuzFe1M2y2ntuyjC/kC5fl5nEGPVvNMccNs249ujhgHKmxeKTFfSvDkTpPdB33i6QWcUYilG7eIly+xdOV7+KJfWz7zi9b632yxZ3k8MyzPi7O7h9/fxx5WsexzPr3/l9x/+gtioSjfeec9rpTWmFoCEjVpbx3w7M4j7n/0Kf7+AEEIVA+OSIRNyoUCl773Ork3LrF9fsrjsyNOXJtH1TM6eoDk8iK/vHuHi0aL8vyiClQ7PThSaiIpaFMLKmnmrSu3WSmsEPYn+eKX9/nsswfce7jN/NoGf/A//g9K7PDw8X3milnWVxbx+hb7B4eEjDDr6+sKEvDw0SOazRal0jwLi4sq+uTZ7o56KqcSCZYWF5Sd0ZbMK6FFhnR87oC4HqRgaGQ0H27thMbhNquFOKGpjderKVZXPKapEDQhihKI4LRHnJztEdRmmU3K+D4Uv/OURqfG0lqJadBRlJK9gypPn1zw6L4E8MGrN6/yG7/9OpNghePa54QSXTLzKaIZIXjmOKo7PNxvYOQWaHpjnhwdEM8l2YzAu/EpkXKMg0mXX+4eczII4Oun8FsRSiMf/uo5v/b2ChvrKboTi6/29ukGEvi1BP6RoYAKMviKxBMYkQjdvq0MLFLMmmao00qGYMJWG0mGs8rM9tGq1qifndKuXjCxLHLhCKmQTjmdJp9MIXNiScSQWBuJu/EE46tw3D7FexsLIG+gqUxu12lTnAuwuGwwGY3Z3zvEGyQxtKJokVSel0+TnCsZqjVnIXG6BJ/7/sqTLARQmTwfHx+rYhYwpPDGNjcvE44YSmhydFhRKi6xRQpAUH6W1EuF5JWhxHOqp2i/5XohLbic2FavTdiYqrytbmeCT3PpewfMl+Oqzd6+1+bw6ZB0YYXh1CS7dol46RIbL/89fOGvDRv0N+/Kf638UovE/0sxS5qjw2DUUPfm+zs/5csHP1ape995+1vcvnwTn+QueT72P73Dpz/6gIMHT8iGI0xth6igaj0PU9O49I2XCa9mub+/y5c7TxinUrQCAY7sAYXLl/nlw7ucNVosr80T0nSO9g4JaxFMv4l/MmFhbo63br1JOpImHy9ROakrNvTu3jE7h0f8/h/8gWpB7967Q76QYX1lmaEz4ODwhHAsqaBwfbvHRx9+wJ27d5ibK/Lr3/010qm0Mg6cn52rNYuu6VgiLpAUBFyCKZOATDT7feLTKYvxGFq/xeG9z1hMhJhPG+C1JO5CBZlN/WM0I4impeh2pvSdC+qtPcKRMJoeoiFs77M2u3s7BA349b/zFiFT7m7QakpAuY/6qcNKUbzGJzSth6SKAxY3QvglK1i66WiRlhvi860KQyPNIGRSs3to8TDJ/hnfzvvJLOXYd1r8+P4RFyM/0eAi5iRD4OycQPWMf/CdK2ysJrGmNncPjqlLzI8vTjSUVcMs0WYXSmUS6Qz1VpvzSlXNU6RNFtO+7JdVRrbE1gxHKp/L7wmS6ICD7ad0zl0WM7A6V2RDEhwlFtcTZpoIUsyZ9VHA80MBI0rQ/ASn79Ft2Dh2h5HX4dKVLLdeXVYd1OefP8Duy566oLK7BOqnGxLsNlJfy+5XgAPSWah14GT2WsW6ub+/T6lcVBFAIioRSIXADmZWSKF1xtWkunpRUysouSuLyULEJnJaS2GU50uK9ioFL5yyRqPK0JttYDQ9SrYYYeKrUy4lFdRi+36D0z2P3NwK3cEUN5SAaJlvf++fEc1/bSmQf7O9nt2BZnkbs8mYmmUoXpUgS2Xf7DFShvE+tc5XfHrnT9jb2uWd197km2+8A84I32CM3ezy6Is77DzcUrtlYU07PYGKj1ldXmHz0jpjd8BHX33Mg2fbjCMJNWmNL19jksxyMbK4u3+P+csZwtEQW4+PSYeTGGRwuw5xI8q3332Xl2/cxJGlfluUWDO1zkeffMo/+J3fYWlllcdPt0ik0qyLAqvZpNocKJLIfDlPs37On/yrP2Rv9yGvv/YS77z1OmurK5wcndC3ZPARxzTjhHSRBk6x6RBKi90whqFF0LwJmjvE1zjjiz//Y16aC3MppzPun1GvHaJHpQ0WYUwMxw7SrAvnsqeSHsKxEPVWDc/zY5hJ7t57xMmZzcZGgldfv8np2TOSyQgrywucH3U52rG4e3eLUBhuv+pjbiGsQuyCYUOtkjILl+lOY9zdq3Buj+iOZd1qMB+22TBrapVWswd8si3Zy3IjTRMIJIj2G9h7+/yTX1thoxxDwLF/+fljOpFFemOdkBHBdiS8L6xAeUNlgZ1ZB1PJNJuXNzFDIZ4+fszUG3Hz+jVGrsve/ceYDljVGr1WA200Ih+LKjJpMSXqNJvt7W26vSnhuEnQjJIplsgW5lQBmgGdiTdA9wkEv40fS6VDlhbTWAOH04rghnVCWkIlaEqEs0ASVUqFmVDtpJycYn+UVllC4OUefHFRUUOrcmn+eV7ZbGUlkTVywvYEmyyQv0gKuy/Tdo9YVO7pQS6qwq1rksunWF1bVLCERvOCuZKsCWNqXWW7XXXYSUiBGZmwUJpXh9CjOzs4FiyuX6LZc+mTI7v8Jldu/g6B8PrXNc3+t0am/3UxvxiQSeC0mq9KsoGHJ+uW6TZPd3+sTAyLpXneffNt5VtWaylpn9o9GpUadrenlEDSwo6HY7W0L5gx2kdn/PlPf8DW4S6dUYDzPriReZKrl2gEHN6/+yEvf2ueQinD3a/uMR1EKCauKKRMt95jbWWJN157hXwuRafZ4OzkmJOTYx4/eczv/d5/xRtvvsPHn37OxCeDpFdoNFo8fLJPJFHg5vVLHB3u8P0/+V8Yel2+8c5rlMt5taoSXW4kkkLXhVmmETIS+AMmI18fNMkpkrZPEi1cEprGStRP/fGnLOgWV4sGvsEFF5UD9FiE7MIiWjKD60XptmVa69G0jjk+28Ia1Mjnc7z66us8fLjNLz74nIip8e47r2GacqLUyOVCdFse/mmWeu0UXRuRzZn4A44K1eu7DhcWZBbmCCTmOGy5tGQ1EzBp9D0074Rb8yNWVpapN/vc2W9x7pgMtTSTYAyzX6G7u8U/eW+By3MxnGmAf/3ZFq3YKi0JuBMhieep01OGU9IOK+ugz69wtMKwNrQglZNTxVeby+XUqds7q2H2pmIdwz8akghpFBIx/EOPYjrFyPM4Pjqh23eYBjTatotfN4km0yrUMx6KgSfAC5vJqIkWsCjMZ1Qggj2a0LAkmC6mCs3nTvB5E8maVO6+gJFQgP5Wq6nSTxLxmLJrSsZ0t9PFsnrksgW1Rvryi7uK8fXmm2+Tz2f5+OOfzVZXisUu9swI+dwcIT3M7u4znjx5TCRqUC4XcNweesjH2vqSehDEE1nCMbHNtTirPqPdqTKXXWCxuMHx3gndVpfS8hITuctHLxPO3CJR/BY+7WsD+v2/K2aBF4wmQtFw0EKnNFp3+cUHHyq1zNuvvUEulUaXN1smnPIYH0nqw+ivv5ZWRnpId0p9e48f/vT7nNRPaXo++v4oH29XCOTmuPTWS/zw4z/jxjuLbF6/xIcffMjBU5f1+U3MQEbdI6WQv/nu22TTCfZ3tzg5PlRQ9A8//JDvfve7fONb3+bBQ9FoW9x+5TV1n3l0/6FSJcmf+/jjD7l373Nu377BO+++pVqtP/zf/ohcocTy2ia+oIlljwlHU4QjKZXUHJLJqxgnpIcZ2yRNH9dLEUa1LT7+0/+Z3/0773L91ia9kyMOzy8Y61EiuXkGXpIf/eQpX9x9n/6giShG/+7ff5v5corpaECQIFuPtrA7PeJhk2uXV9R0dHG5SKfVY+DO4ngCKptJkhNn6QsSI33WanBYq9OSSFkjTt31Y42DjLUoGcPhtTWTdCrJ0Wmde4dtaqMYTiCJO9WJOFU6Ow/4R99aZr0QxfVp/OWXXGXkqgAAIABJREFUO3Tia2oXKqmFsuCRE1qSIgTjJPEv0pKGjQjRSISQeJ09D08KV5I6NY0YOlHHT0D2ss6AwNAhKsilgJ/V0pwS6fS61v9B3Jv9SHZn+X2fG3e/N/aI3DMra99YJItkk81eSPUyMz2aaUmWrGVk2CMvsq0XP/i/8JsN+MmAAQOy9WJIkIXRPlLPTKtnmt1cq5qsvSor94x9v/uNa5xfsluCABsyQM+wkSh2sZaMiHt+5/y+57soAeVS0xlM5sRL2WTWFBWzKXrNdI6lLcjTvgpXWNtq0t5octwfcNIbYlhlLLNMPA3JFmJWIfr7QsXxSuuR8AXxtt7a2lQ2QPPZ/FzWaLoqCM7zJBC+xN6LAw4Pj1W44bvvvo44CItsdRHMcB37Sy10rlBwCVNYXVlld/eSWscJaCYj+cuXQtO9qLKiNVtyyWIV2tCub6FnPntPX5IEKWs7W9RW1mjsvI1ZfwX8N9D09T+dzny+uBJU4rwzSzHnRapSB3TtkDR9yccffcRoPOJrb77JipiEpxmm3LmjBE0QDRHyhomIeUWBjlK5OxVmB6f80c9/xKdPPqMjIWxOnR9JlIoOP/id3+Kjpx9gtSK+8/33+PBnH3P/oz7XLtyhUbmCa8mO0ePC9ia3blwRiTnT6YBmvcrz588Uw+ftd95hMp/R6fa4Lewz1+PxvU/Ye3CPl/t7PHr0iI2tDf763/jr7Fy8yMf37vP7P/oxWxevcPH6bTLNYhpm+LWm4v+akU5Tr2E7FuWah7aco2WiAooYH9zn//rf/id+45t3eePmdYJ5Ql4qg91ksICn+3P+zc9fcHxyj7w4ZntnyW//9qu88eo24ewYR9NoysMVZvz0D3/CllBMo4Drly8xjQL8ltzlJf5kqSYcCZfXJNLWXLK2u0ZvMaIfh5xOQ56ejsBrYVVWcYsFdy+W1WsXS+EnvYSp3lLxNwtJmoh7jJ58wt9475Iq5tSw+dH9PWaNmwxFf50Fyl1U3DtkhTRbhExnCwaDMRW/jO/62KaBpeuUzmMiVKdumD7bboum46HnmTJxmHdPsYtc+akNOl2C6QxHVlTiGirJmLITFl9q06VWblAoSueMJOpg6XPVmRsrVSZRwnARoWmuyqaaD+doSUHDKyvEOhVZo6YxGPQV0052xDJyi3pO7Ik2N3dwnbKygO73xjx++Ixub8zOzhqet2Rru4WmSwZ4il8xCKOJivqRa5wpntliXeXUKCQPvOSpwLsXzw+4c+d1Spag2CPOugcMR0M22pe5svUaL57scbh3xOrOhkqBbF54i/buu7gr76IZf4bFvJSCzhOWyR56ccqjJ4+VXPH69es0GjUlh9PlviIDy2RGNpwwP+0x2j8mmy1Y8WvUd6+SaCYvOk/5R//69/hs75STBRxI4KIPd751l9ia8bL3nL/wH31HuTs8+aLHZvs1kniFlfZrxMGc2XRExbOp+DaOrbO50Vam5HEU8P3vf1eRHV7s73HntVe5cGGXydFTnn78b/jo408Yj6e8+fbXeevtb9CfLPjpx58p/XJlZZ1ye41FXjBLc5xyFUkxKg1z2llFsBpMFWg4YJmNqNsBJ88+5X/9H/8H/tKvf5fvf/t7xIHBy6MFnz/u8OG9fc7GCSsX5P2JmM0fECw+5tqVgr/ywzdZqUQcPHnA1c1N1sttHnz8BdsrO8SziFvXbhIsQyJLTAh1SrmrYlvzpKTM7opSjFXNsZsGRt3lZa/H5y9OKKwGceEz659yZe2c9DAYLzheGETeBrFZJ8oN/LhL7+Gf8B9/8zJX1svklsePHx4TrtxhkMNAInBiidIV4YIIEXTiKOGs06NarlKrVLEMcaaU/bKuujTLjJLEw+Kzu7JGWfbUwx6nz5/iFRm7q23mwyFadh56J/tf3ZJEy5IStIg6qZCdfB6gF1PyuIdri6prjXq7qgp5FovApa6IKck8wS5Z1FzxT18SyDpNRCG5AGnn3GuJ8RUBRaPRplKuKTwkSQoePXhGFKXK9XU4OOPg6AW3XlljY7NGs21Ra0pKxrm1kpjt246NadYpUpv5VCOcl+ieTdnbO1ZMM9srqUSRIJKonRlVe52VyhX6ZyNRBdPaajONQ/TaZS698j3Wr/4amrX5p9SZz51hzkO5NNGUyNAl3TmD6CXGssvR6ZGyrG22m2pFUPZcNHGNELZJf8hob5/D+w85/MUD4sGEFbdC8+ptmtdu4ayafPDg5/z4F/f5w08O6QrnvaKxdWOH3VvrPDn8iG++902SVOPgxYLScp1u12dr5z0Z0AgXUxbTEYvpUJnuq/inJOD6tUv87t/6T5kHMz67/yk3b91QCqpqKSLp7/HpZ7/g5LhLa3WLcq1NfxwwXiSsbO2iwmZMk2mSMIkjNNtSpnbGJKaVmmTLhDSX7KGAes1ivenx/ME9/tk/+Ae889pbbK1d5unjDl886NIbyZqiTXO9we2717hwQefFsz9i/8U/Y3s946/+8Cbb7RxnGeDJ9COyxe6Euttk1J2wu3GRzFoyZc54kDLspKQLg7q/rjrI6nqFWOvRDw7R/ILyWouj/pyHzzskS5/VRo2Vik6lUmM4WXAw05jqTYJShUSzqGYDug/+mL/4zi4X13ylu/7J41OitdcYFjr9YKIcK+WTl2KWjiZC/n5/gG06KtZFdN1i7GeKd7YINaKAfBpTzmy8QiMcDwl6p0xPj7i+ucarVy6RzKbKyEFQcOmafkXM/CTVIlI7bLHcLRVy/ZhTpANqfs6Fy1vUW2UOOgNGC3EvXcVx6mRhjl5IuqbGdDzjtNNXbDqxI7JsgyxNVJeU4haetWwsZMQWhpjcl+XaMBlPGY16rG9UVCG3V30sNyUvxiTZFN1I1MguZoW+14bcJY4sZuOlKuZBf6YOOUkt1Z1YcdmDOdiamCStoRcWly9cpbFepzMZkNrrbN/4FmtXvodmfWXBcf/vd2aFBvx7xXxuFpNBsE8p6zEP5ySirJJDWVvSqFdIF3P0OMYKE/qPn/Hoj39G5/PH5KMZtngRr19g5fW3qO540NB4cHrMP/zDP+LzvSmhBqu7De6+c5OYHu31NclrZH8vpHemMw22qNS/xnw6oV4tU/Nttb7one4z6B2zzCMlYvhv/85/Scko+OkHP1FxIrKOurjiUzdCDo86fPbZF4wnCZZTw7ArVJtrDGYBY8kPNnTmWcxgIRlNGobkVCUxqyUh5HvKk1l8llutNnbJ5A9+/0f86F/8mGZlA0tvKofQkt4myz2SzMFyRly9pvPOW5u8fP4THtz7h1zaKnj7ToXNRoKvx9RtMBX44+GbFbTcoFZuMpiPGcQTht2cT3+24PkDWGvCu+9e59qNLbxmyGDxgnHSpb7eALvKo2dnSm63u7PDtYsbKhivO5jwpBvRTRxmmkduetSLMaef/5jfemuHnbZH5pb5yZMO4fqrDJYmoyhUnttCvpDsJRHyy5qnKx5Ykjdl2erwLvueQpKD+YwkDrGXBm5is+j16R3uw2KCnQR847XbvHHtMsOTY8qGrowUhJBTqUpAgE4QRRi2x2geohUxxvK8M9fLBRcvbVKt+5yNZ0wjwTIk6rdKFos5g0kpW9IXeurBKdVaTVngysHreZLVLECm7P0tms0GrueqnGXhWgsTUGSYm1trZJmQeTIaLfn8YqZzUWKFFGKVVRQKCUf8z1MD0xCXkTJFbuJYFSajKXEWkBQTTs86HB1OcEpNtlt3KBId367Q3GqQlFL0+i71zTt4619HM/6U0OxfFrOYocl66ty9U4pZLlQHlNKuKmDMkgJLoixSb54UcymSgFKNeP+I5z/7hM4Xj4m6A5aTOSMBla7fguaS6qUqM1vnx/d/wR99+AWDOdRaJq+/dZ16W8etVHG8FZ4+W/Do4YzRfJNUu0YcLNQduewIALOglAv7J2U67lCtOvzu3/odrly9wEcf/5TTs2PW1le4cXmby1srhEHCz3/2CY8fv6Sk2ZSrLfxKnXKtTizJDeLhlccM50Py0hK36lHRC6WGkiA6CcFzHdln1jg+HPCP/uE/Vww0+TlD91VetNznxKhf1lqWdsBWe8B737iOng9ZDL/g1mWXFT8gmb7AN2Ku7NRp+C7Nmoxxsh6UkTbn8LRLblhkocezz3sc701olLe5efMi165vEebHaO6UcDlkns7RxIJYczk8nqjC+ubX71KunXfmJ52As8giFJaeU8GNu5w9/BN+cHeLjaZNbPl8eDihV75Cf2kzlsyokqm0vsJ3FmO7+XTBYh4qqqMIGTzPVbvdMBA73H21Dmr5TbJRwrw3UODXhhg0ajlv37rKxXaD073nNFyxB7KYiA+YKbJWi1xWS2L5U7LQlhGlfIKWDijbCRcurFOpuZyNpkxD2d/X0E1fBczbuuTe5up7E0aYpIN2Oif0BqfqWdjcblOr+9TqnpLzil+3X3aJ45A4is7H8kwonGfq58oVD8c21QQmuVbKhbSk4/k+ji15zY5y4ZmO5wRhrHy7S5jKc8ytnDMmZ5MULa0TjVyePdwjmses7a6wfe0C7Uuvo1cvYrXuohlfmW/2f1hn/rc2vOfFLKO2FhxD3FVC9EzLyUpCyRO5mow9GZaQBwS9HoyYPHzK3oefcvb0ucRaMGusUnv1daqXfWbOgrTu8PDsjH/+Bx9ycDo437Fe2VBqopW1bVqrV/nksz4ffdxlFG4RFZdJ5UMockwZT+VNL2LFhV7MJemgyZ//re/x/vtfZzLtcu/+J4ql02w2WdtYw7E8uqd9umcDKn6N7c0LSowu+UQC7s2CieJCT8MxaRFTMkWIrmGJqWEmaICHZ6+Tpx737h/w4x9/RoarVlkCGIpdbEmLFXmEIqJhHHJ7a8LX797g0mYLMxtS1ufYywGdl/e4erHO1pocAgGWJZ5SgULhJXRuMIgI5gausYpTWqGUVeifLAiCEa/fvUG5kTJZHFBu6oR5gFORRAWH0SThyZMHXL8uZI8mSa7xUoLLEpdYxlPTQ5+fMNm/x3fvrCrV19xw+WKQ8yCs0V96JIZE3Noq4G46kbzt5/ROe3iOuLOc50oJS0oyxWbzCfv7HVotl3alhZXZjE5PleHh9c1V/CLh9Su7rPk2jz77hFbZZ6XVUsUcxjGGonIalAxJ/jDldq4igOpuRtUStdsqnm8xnIeEIuSxxf/LxzIcCvG5XoQKzfb9lhqJzzpH9AfHlCsGu5fWaK+WFaglPAlhignBRG0IFHN5qV6PjN6ziby3gpLI52wpxFsOZ6GeChmlUhVHTpvZbESne6KUWrKm85wGrVYduyy00AlRWOCW1ukfLrn/yef0Tvs0Nqp87dvvsPvqN8nsDWxVzN/4070z//vFLGO2Fp6gxT2WpaUqZvlRmMYamSoyW77F2VwlEQ6e7fH84085fvIMPUrwr93g2ne+Q/16lcP0hC4RT3o9/uCP7/Ps+ZGSLK6t1Gk1xQBgBdvb4oOPu7w8LBEuLxAst5UtURaFpMGMfDFRY5lva8zHp7z//jvceeUKt1+5zM6FVV7uP+Pp04eMFxEJOg2Rtdli1Vphrb1Gq1ZH1zT6vS7T6YjBsMd0NiJMFgq9l9e7NH3sSpuqv0LFbeKYbeLA5POHR3z46SOWus0iDkmXMxwrxLYmeNaClYbGjXWTm+s6FUOjVXZZ8TTWJHSOEcOTBzREz+ymLMKBYoBJAoWkWYgsMF5YZHOXPBJ9sOjBS5we9pjPxrzyyjWu3thSnmy2r/Hw2TMuXt2mZFmsrm/x8uVjLDOh2V5BM2xOQp1eKpGxPkFh4qQDorPHfONanWZZZ6b7/Px4zqcTj55cD2qrgKnSEueTBc+ePOf44FRFmCp5qm4wmUyVOEIgEkl7EL8ticEwc1s5r0gqyHbTY7Pi8u03X2Wj6vH4/j02Wg0uX76kiiiQULY4ZhFG5IJGFwbLeIa5nNAuS6oIXLy4geOUGM9DZlGGIz5abp00EmeSJbqstReSFaV/uT5dUNJT6k2HVtvDLQtHe0EQDlmEknSRqJ2xfAkepOJflzqLWUISa+giSJExemmjFYKciwQyI4oD5YlnWnJsJ8znI8UMs3Sf26/cIF4KK6yjurdZNDGzNtE8ZdAZkOgx21cv0L74Orm7TXn1bTTrz/3ZFfMvATAp5lLa/1URy7itOrZaMuQqlDwbT0iHI0YHhzy/d5/OywMqhsnOm2+x87U3GDlDftF/SFeL6WYpn9zf4/HDfdJ5yIX1NTZWGwShQaGv8eJYx/TvELPJ6VCI/FOC6YR0OhYBLLpZ0ChbbK7WuLDd4vKlVdbWarTaYjVjsQgmvDwbcDwK1PpM1imi4JK9qNiQpmFAFocsxVlzKXpqUdlIpxDkOCOUO7C7Q2lpkQslb1FiMV2yfzLhxVGXwjJZpCJt7FGvLbi0k3PriseNSy5tS6P76DF7XzzEzHJu7qxze2dNIeHzwVM8Z8HKioFmJlRbZQrDIEiXatedTC2cpK3ojcNen+l4qtZToh4SQoTsUcX8XdZlnz+6T6cvFkAau5d20PUEy4woS9yKZnAWmZzFYiFkMAyXWMkAKzzj7ct1Ki4Mljb/8osTPpm4dFMXty73SDG510kkMfLglLOTjiL/6JquzPplDSgrm0JSKPKUWr1KGklGM0x7PZZRxIqnc3mtxfe/8TYbNZ9Pf/YBZdvkwu6Osr+VJAlZe41nU8S/aH1li3DcJZme0JARu+3w6itXaMiY3Ruyf3ymBCm1WpvFNMTUdGqer9ZRizAQEoDq4o2GS7VuYrvijpKooENJx1hybhct2miR+Oqi1NIMPLehYlnjSKxIy7CsUGTCPZei1plOAk7PjgjCGSurVTa2Wkoe3O2c4ds1/LLFPOmQpiGzecDZQUrLW2Nncxct18iMlIrkjPs7xMYGW1e+R8n7jT+7Yv7laqqITyjlfQpVxF9+FVLIQgXIlXqFIKAIA0XrO372nMV4rKxw1q9fIXYNPjr5iM/6XzDzdULXUZTGzvGEBz9/zsV1cRaxODyaYfmXsSqvsb77fTJjheN+Ru9UrFoHkERULIP1ZoX1VpWNlQr3PvkTdnaavPXWbSBUjqHC8FrqDgedCSdHB0yG4kcmqHuBpZdwLAljdxShXjqRaFNVfEm2VEL3YVbhLCozG06Z9EZEs5Qi0wnSEpMgIzMNJVGEMbtbJt99d4c3bzYwslP2n+3zyUcPOHj8mIqucXunweUVh3KpRzR6ya3rNm9/7RLlmsl0MefwdMR0UVAyasx7GdrcplI2aTbl+0uZzyUSyFTsJN9bodFYJ4oyHj17xIuDR3hVk9aqT7Wi4xhCx3SUFdJUq9JJXfZHCQe9Kdqiw3ZV45s3V/FsOI1L/P0PHvN52GCwdNX9WwQhS9kDx8vz1z6ashQsQJhynqecOxrNhprK+sMBfsVTcbFkBiXJahZALI9ZLTu8eesaNVtn7+ljDK2gWq8pINH0PCWtHM/nqjvqmUTBhjjFjPUKXNko8+ar12jVHM56Ax48foY00mZzTX0vYsTQqtXodk/Uuk6uOZWap1IjTRkNJKFTUiklF1xosOa5yEKC1bMswTQNZWavYymOQByLRbJFsXQockfF/6QqB0siaSK11pR/RFknVE6hYszGkoM9x62K/3dBp3PK8cuQWR98BzZX16i0qzQ2V0mtTTJrh0u3fhu9/P0/y2LOFFJYZCdoy74SeosDoiKVFLmKgtEle0gMBuRVCpkgWChv6SLLqEheR9lh0DviJ/t/zIPpMwb2kqlyTbTIA4ODz1/QtKtMugP2Xs4oN++oF27XvkZaKhNkJlNRtYSh3GrUSO/pBb4Jg84BJ4dPKBHwta/d5tr1bZJ4pvJ9VzZ20BXy2FdJkBLPqGtLbFPHsSzlviiAlVjZCJAi1E0RvyeZRl7eIvEvKO/qab+n7mjyIAUJCl2NNR3DMdTfWzHn3Ng02a5lTI9/wfOjMeOshp5FtD2dNWfBhh9yoTmnZnV487UWt2+0ieIpRydduv2MvKiB1mLWiyimOb3+IfUmXLvhsrlVoV4VM3abJKxQ5FXiyODDTz6iueYRpj0qDYE3ZrSqpkLfBeArqtv0Mo/PXvT45OGeQpnfvtHkz71+Ad/VOQ5L/N0/uMczNpnpMiGYygA+nAdk8hpnEVEQq1uXyAzFgzqMI1bXV7Eci96wp4zsRZwhjh91Qf6LnCKYYeYRm80q5jJhNh5SEotg28avVWmurZMJ0WMyZZkUxKOIlqPTsFK2aiWurLvcvX2JmqczGI158OgJo/GCZmNVXZWEedioVBiNTvFqS2xXw/XkDi7PpjiZpEq9pow2cinWWF0JlHJfSC+mIPWmslyWZ0DIJ0L3NA0XQxegrkKWSAyNSAhtlVQZzMWWyMFzK+ouPeh22dv/guZGiY3tOkE4IZ4vGZ4G6v2rlWUdmKF7DoV/SdIfuf3GX8Np/tqfXTHLHTJJxNXwBI0+JSGISTGL3lPSDqQzSx5wEisiwfluS4zWJN9XIkJS5sGYl0fP+NnJhzwO9uhZGZHnkSYV5oOcelGmadUYHHUYDCVZaotLt35IUFxjHObMxQAulbu5JCwmhJMx0XhAEc+FcMnuVovO6XNKpYjvfvddtndWODs9UHS+eq2NBDKofG2EjBEoE/NFELBcigVPrHjMs7nMG6JuqqmQeOorJOUGwbhHPBki0ZTinJIsLeKlyckgoiSAjPhiBROccECDgBU9ZlBy2ctdymaGk0+oLA+5e8ng++/UuLoZsLUS4ppTeh15TwVJ3aUo1oiiOoOTPrlgD8UJhtPFLc9Z3TAU4PL86RnPH6eUvQtsbd7m0ZOn3HnjEp3BE9yaoMEzLqw1lCuG41Uw25fpph4/ub/HH3xwHzOBX393nT/32u550F9s8L/80w94xhYzw8P0BG2eEEwDslD82HJlQqCLoa9hKgP4ieyMy54qZonYsVxx28iwrTLNSgXf1DHzWBVz1THQs5hgMVUdURw/q80m7c1NIgltk9RGiXY9GtKwNOpmzE5d5+Z2lTfvXFHh8uJZvbe3z3A4o1Zrsb2+QataxzZ0snxCyZngVyWiVUQWooQSkZDsk+NfeXtJwQo6LTnMruOfZ0uJsloM/iX3S4AxhQFEygtMLKfF40bMAovcJwktZhO5o+uqa5fdqvLN/vG/+SckWofbr16gWrMoUh3fbFBxReC+5KR/xmCxIDa2ae+8y+23fget/M5XXcxScb80JviVl9C/8y+inZI3RrJ64nNnheIEtAG6uJFIooFyZzwvZPkSkEC0qfKGyggmjhWyk947eMnhwTNe7D3kg8OP2ZPr3xqs39yEZZXnXxxRK8rc3L6BLkynvM2TvZTVC98hM2+S6RaD+ZzFeMJiMiURUkMcU3VMlflb9Q3m4w7DwRGT8akiV3zr229TqdhM+gOFUS6XCWEoXN0QXU7rIlfgS5pp9AYLekN5fUKe36LR2sbxmySWQT+NmPSOmfdPyaIFtq7j1VbwqmvEuc/R8YRgLHfECjU52KZDakVKUGmzb4jQ4JR8+pR194i/8P46v/XeBk37jHT+EtdIlI+0762yvx/w6WcHBJGDmS6p6xqbOwU3XvXxa1Oi7BjLqBPMTQanZdqNu2RJWVFXm2s6piv78RMqbkHFNOj3xywLC2flClNqfPD5Hj/6k1/gavCb71/jnVs7ajrpxCb/89//EU/iOv1lCbyS8phOQqHmCjdcV97lYj4gD7mSjJq6MsVfhAtFlqg2ampdIykQrlxdDB3fkMkJfKuEocz05GAXUkaBWy5TbjaZizXxdIKr2SzHsSrmqhmzISSims5mu8y0f6IOEDFBmEznis116cIFyq4g2gmOuyTKTqjVHdVxpTAt21Sa/NF4rDjU4sDZaq1SKTcoaedotdA8ZdQW62gBtsoVC8cVu6QZi4XQOWOC+VKtHZu1i8zGJT798CXPHs9YX9vhna+9i2MulS/6/uk9KvUSV65uqv23qfy/TXWt0Gyb3LBZFJsYtVfYvv7baP6bX1Ux/1Lj+MsVlQobUbQ9Vd7KoeGXdrwyRkeQSxHMKLQ+WmlCqZD0AU0po8590r60IbIMimVEmEekeqZ4vgdnB3z+5AHP9l7w+PlTPj+c0kugVIOtKwbbW7uUcp3hUQ89sVit7WAZm4ynPmtbX2NpbBNrHv15qtRY4vRpinVNXpAGAfFiztHBSwY9OWhSVtaaVOsejmdSrroKUd0oS36QuFnEKtVQtLoCxS7CmAePnlJtrFBrrGLaZUqm5BjZZMtzu1ZNxpBlrnbcYtcrK6SZ0AuDmOE4YHPr4nlGVyTRLLqS/1kU1Fu79OclkunPqNuP+P47Jr/1fpOdhq2uIKcHEfc/O8Z0N5WCqDs948XxgG99bxVLolBOF3z7/Stce9XH8KZo5gzbWkdbrhLPtxieOXj2KnEk9kIPcMp9Up6yzALKXhmjJHGmHklRo9K4xNlowcf3HxAGI165fYXXbl9XyqiHL7r843/1EY+PFkwdh8MiZFmSvDFdcbFFqyz5xtWKrIUM9SXySAGx5K4/ngqyrWM6llrnWYauHFkdXYp4iV0qUXEdykKLlC6YpyzzDNe2VMSMeoDE4G80YxlMVKpmxVxy5/oOrbJHVxxVLQdTN8nynHZbVo0NprMB42lXJXu6mqmAQUwxBOyr+7LXKJMKxVKQ95J0bUmrsChpYsxn0euNleJuf/+MGzcaiqDieOJLJmYRM6VXXswL6vUajeo2SWRy+HLMj/7VS85O4JvfWOONN66pnLXxrM9k1sf3DaplmyINyZMAW7wNjCqdQczRsKxUUz/8q/89RuOrujMr3bJU7DkhRMB2sXFRHmBf6prl+T0XNUvhB5ALADJmqY3Q9BnasqSK+Vd+gHJHFqwwC9FdXZnan006PD1+xt7JSwbzEaNFwFG3x9l4SFhkJKUcy5VMH5M4CGhXmswGEY6+Qok1NXJeuvLVYmzLAAAgAElEQVR1oqxGUqqQ6hWWQuQVYCZKmQxGnBwc0hUO7vNnUCuzdXGHi5cvUKmXCZOAyXxM2jtFnw2VE6OMVtIjxOliHgjbJ+CV1+5Sa7SwJH9XXpOYutuusvgpWwbtsqsAMqEgxkmqvoS1NFssePzkKX65qrrjyVlHidpFrC5MI5FtmqlLzfoFd66c8dvfcXnjWkQ8mjE6XvAv/ukJ938BO1fu4LUbmI2IYfQF3/nzl2klGbupx9Z2Ga8RY7gZhltwfBTw8w+e8/EHqVKC/fYP/jI3b1wkivaIkuecdj5mOgO/DPVaU+UyjYYF1doOpu0zj6QTyt26QnttBdutMpkt+fTTpzx5dMJJvuRJHlOSjGTDVIi1XJGWRaFYVGInlMsUJoaLCA3/vJiFySUadLdiKSxF4mrEYRVhjOmGQp0908AuSb0tKS1THLNE2RV2VUo2mzF+eYhFSqPmUPNN7ty8rEIUxr0eo8GYql9lZXVFpTwuNUHBu8SCD1SarDqbLMZybRqRFQsabY/KSpVgNmS2EGqq8K1lbyyUJp/ZNOPsdEBfcJAk4OrVDS5c3MAr62ovLSusOJmfX1WUq4pLEskBV+XkaESvO+Pa1asYcmfR8nMnlvlE+XuXXcH/5CqaUCvbLKlz2ss47Jcxynf4tR/+N+iNX/+KOvP/p2KWzvzvFvOEQp8jYRea2L6qgv5l5UusZ4ZmQbAMeHL4lJ9+9lMev3xCqmXCwSHMlrjNCl6zyiwVs4Mene4xxwc5u+s6+tKn6u0QhXWWxSa3X/0eOW0WuQTH+UqSKMU8H005PTzmQKxzTyW9PlGB3NduXKW92kS3NRUotn/0kqDfw0lThU7n8r3K/KXpmJaD7fm8+vobyu5VtLvC2ZWOLZ3HFraSPHTLRD3UctApXxbhFi8LZXgnvl5CdRRrovuff66kceLRLXTFaDLD10za3lPuXp/xl77f5I1rGbOzDicvzvjn/2TCvfvgVsFtumxcqdLYyPgrf/PrbDqwqiYIl3AWMJyEBOGSFy9P+NnPD5BtjnxLd19bZW21qdxAK2VbmcdTWqDbAaZZJVzIuB1TLm/iVSrn7qerFQnvYCaU3EyiUD2Gg4heL6Cbm9wbLZTKR2iMURwRhIE67iV5QnKhVCKkSCCFUrBYMJnN1EHn+g47u5uKFy02P1LIIod1dJ2aL8Ws4+iaSs2UnAyjlGNoOWkcks3nxN0BG60q21tNFQ3crDks44iTgwMlJbywtUur3VJSRTEEELthr2xSccuUqREvhIIpBJEFOYESxwTx+fcmHT1JxdBvBdtqMJnETCaScSW2udBu12i2JCpH0iumRNGULA8VnVNC1oVAMhfTAr+FaXjMZ7EqcllvzeYzuv2RwpSE+NSSRMtSTJELwSlTxdwfl+hMW5S827zxnqRAfv2rLGZ5Ns/TLM4785funNKh5Xn/VWeWXxNAJp15QqZJMS9UU1fpNfKlJmwpAsnH1EmTGYtkTmfS4cGLL3j04jGTcEquGbiVGltXdqiuN+hOuzw7fMqLl494/iySCZmrF5vsbN7l5LREp+tw85XvYfkXiXJLKX7kAEnFe3kyYzaaEszn5HFKu91S6q1KtYxc6LNCAsKF1TUlD1PyIFb3J0kuMEzh67o0W23WNjaJYjGHsxXKKh1GilaFikuHTkOsVApDTOjO0w2EhijdV/6sMBYbHEfZ1Nz/xX3u3f+FIubLn2/mMzbqOm/eKLi+PeaVCwteuZBQMyRQb0katzg7WxJkHossJbfmjBcvuHjNR1/0qKURWl5hMbOZTuXvr6u1jnCV/UrBbHGGZS5JZFceyftS4mh/gFZacPlGBdPyWOYe47F8jw0siS71bcJ0Jj6YTIIx8yCgpItntNjI6kT2CnsLk5LrKzR8NBmpbC2JdRWCh1f28Spl9WdJ2kWUJkrvK0UvD06jXlWdXD1NchUrUOb+VdfBs4TR9mUxy2Vcon+yiDyJIIqIe0N2N9tsrovRfUHZlYvfknA2VbE1junRF1vhsw7lqsfWzobaK0tDiScZUbDAtCW9MiWMJ0ouWmii9hNzDVmjWrhuQ9FvBZ3WShIzY7NURZthmvK5L5nNh/QHZ4pAJFz01bUmG2vnz4ms31yvrO7vKpNtqTObhSyiGMPQKfsuviORPRHxYkowm5AXdcYzi/5iDav6Gt/89f8CrfrWV1jMqsX8hxbz4ryYswkpU/JSoD4kAb8UsizZQpLjoWSSMVkRgylJghmDWZ+z/imzcIYhwvZaE7/lsygWPNx/wIuTpwzGJ3S6pwTTJRd3btBo3OTBgwXP9uDqze/hlK+C+DHrrjpExEQumkfKSM7SDRzrPEtITkaZ+yX3V7G3yLFdS9H0zk6HqgDFqVEcImRslH2yFJ3I5eS/yQgp47Q6m5YC5oFXpFQ0WXH822KWh1yiTrLlUgXDy85U3D7FufHch/tIsaRW6jO+frfMD797Ca/YY3Lwh9RLR2w2fMVRduw2ae4yjzQWifisTegMXmBYBeEA7Ag6x7J2E28wiELJWrZ4851Xee2NTUx7hudJkqwY7daI5w5HLxek2ZhZ9Awxs9P1MouFHGBlbN+h0a6DgG5mRiq5UIZGs70mZFSm05hpWuVg4jJPxGNawMtAFWyha0xlH2yUMGy5qkgqZEKcSifMlJOn6K2FlHPe7Sw8W+7IJaxSoQrZLhVYpSWOUWCKLnsp3SvG1AsVpFdF1loG+VKidyZYZkyz6lPxXcySQzCNOT6SsXhJW+yYbUvRSeX5mw3nnJ4eiwiL1fUGrXZV4SUiuhDdvXIVNT3StERJc5W/eLksmdXiox0xmQyJQjnYzk3yw0jonQsFIjqupIBunSsINdSOWYA2cVAd9kMlq3T8igIGhdMdzPok0Rhd4nGyhDAu0+mLoUQDw3+V3/zL/x3e1ldF5/xV15VZ+ZedWV6E3JnPc4TOu638i3g/L768M0+EyEauS4LAEl2KePklkq3QSkG+JWVb7p2S3xMoO9ml8KhN8W/z0HSLsFjwovOcTx5/SH92gulJFE5MIkR6c4U0aXPv8zkHJx43X/1NnPINlrqruMfCQCpyEeunZHGuQBrbMFkEC2JJKRAyiCtcadkTx+f+35pNkksYt6kKWQj54ksm/GKVRWSZJHGsRjFly6BCx5Yqt8gvFZS1THXzc3RQU79fOrT8ehnd5WCQ0Vt+jahxnj55SqfTxTU6XN3OuLVjEva+oDR9zOuXXG5fXqNioRDWWqOt+NO6beBVLEolGd+WBKMu6XTEbLSk38t4/mzM/j40W/D2u69x7foGri97X01FA5XdJoZWJphp+GWTF/v3ePZsj/EoIF8aKkpXUGdhbF2/fQXdLugNzpRg5vLVa9QbLdVhRgub45GjEjHluqA7NpppUq5XCdNEsbXEtkjsiwbjIUmWKK9vOdzkviGOM4I8C+2zLGQcwZOWqSpi4dLrRYJra7imbEGExx7juSZNr0zDkN+jsVicsVyOybMRrm0o8cMy1ZSeW8wByl5TKble7O2rAAP579NJioibNrebqpPatnhxF0RJqA5ZmbY8v06WSjc11KpSmGQyJusezEd95dgqnVicRyUc7twnbK4mDdldKx95EeB4stLKFIlEDspeT8IiUN7slUqZIg2w9Ey5x0jDm4eSRlJw0KuSGdf5tR/+Hco73/yKO7O0uV8xueRJlWPpHNH+t2N2AnzZmdMxMQF5KT5fR0nK3q9+FLFFpubupYzY3WMG4y62L3zhNp7vqn2uiAgWxZznZ0+49/RDpkkPr64r7XSeCY+2Thg2+eT+nMcvdK7e/gG1lbtgVEiWYrQumkvpRrkaddR6rKQrexfR12Z5qvzKDFM+TJneArKSi1NdVWQHUcmIja6ofOTPkqQEYYDJqZylQggQjrCICUTsriuWWcUUnrKhilZC6KSLy11KeL3yoxAPhqORule32231gH3xxRfM+/sQnOEtx2SjfXarOe+9tsONi03KdsrJ6QHbFzYRgrEodpqtGjVR7lg68aJDKR8o0kuchEynU4XCV6stVle2FJEhDvMvA80WbG+tUdJzTk4OFAgnvlgHByfMpmKMEBGnS8W2kgJ95xtfw696dAcd5sGcRrOJLcaIs4WKHn34ZEySl7h8/RorG5uK2GFXfMIsUYYxwlofz8YMJiNSKVQRlFOQxSl6fl7UwjWw5Doh3tRxqAAvMR4Q9oBrg2NJxM2cNJ7jiX2xX6GsWTiGhMefYDsxuh5SKVt4rkU4Fyqpi2s1laHffJbw8OETet2YRktXa8aV1RYXLmwpKyChXsqzIPa6kiUm05OspSx19ZA1pdB2fXxhHOnivpkxF9O9WYxpesrIQJ5HGdEFB0lS8dyWq1dGvhSKaKImweks4PFTWW/Ctas+G+uybYiVks/RDXL5vVmNeVhhGGySmzd59zv/GVrz7lddzOfWQOe0zP+nYpbRVYp5otDsSK0tUnRNunKGJg4TyxRdjAykmIuEyfCMw8MXnHWPabRq7F7coarobzp6yWTpCLK3xyePfsowPMVwMqUJlfuHZa+R5Rt8/jjlg09mePXX2Lj4LQx/VQFgcuoL4CRjk0z2Eg4mRSmjstxZRMomdrrygJXLnlJDxVkJ061j6JoqWClUGcslEkVZ8aipQk7eTD2EIrhP4kghCZ7t4Jpi4Spc7XO1kHTt8w/5XO8qjh7iAppmqfowp7OZCowfnByQzgb4ywXLSQc77FIvzfGNAFMmmBJUa+fBF+vrcP3qDhd3ttlcXaXipnjWjLwYUJQmVKoajZZLlhp0TmfsPZsx7hfsvZhKBDbffv8iN1/ZpNt/Qp7r7D8foeuOOpyPT0acnILtiMvnLS5euqwsgSQXWb5XAZ27vZ4CcrSSSxgIq83nyvUb1FdXWSSZMvmbRiG5ppEW4nkt43ekXoMILuTBltBAMXYUKyElH/wyPE/ujgJ0SREv0wUVT4LnQpJIVEZTFRJXthyub15kmS3oD16q70lSYep1qFYk08rHtRuUCp840BgNFnQ7fXWgt1ZaqmmIBZ3EzshhLBsS6boysckUJXEySsZo2CrnStRg8s2XK2JYeEil6qCXXBbzXOmWDb2MwAAjhcvIYaBTrZXVvXpZJAq1lklqthiyf9hRtndXr+6y2l5hOu4yHXXIo5hE4KalQ1askBk3MSt3eeO9/wSt8safdjELuhV9OWZPyOIhUR4ogMkUxYzonfNYfQkMX0LiRJfkizFJPOfw6KU6LFrNOs1WQ2lkC8kCcnKGYZf7T3/OLOuTa3PSPCIStlEhLosbJFziTz6a8mR/yZVXfoOlvUpi1JW1qRD0RTMs/y56WDl1paDF+0lkcFLAanKQEcoQZY8EiJ2PyfJBC1gnlwnpHLITzZJIaXNFByxiCxHeBwu5eyZ4fg1NP6cwSrHKvvVXMsAsJQwCNQWIf3SSxOrvkELvDwZ0Dg+Y9rs4klIYzijNOzjJhJoTE82nCm2VB3bnIrzx+iUa1TJpsKBiO2y0xeAuobES0VpL8CoB6XLAeAiTAUz7NnqxzfGBACwZW7s+33jvKqPZA/LMYjGu0O2OlVXsYrFkEaA61rVrr1CrrzOehLTaErEiAM8K3X5XvY6VlTaNWh3T8ZTp3ixJWcg6TnhzmqZSISWqVlhfEg9zbmt7TvXVBPiT64ZY3so6K09ZzMZMR2IBVGJro6ke8nbDIUumCigV3+kgGDPtZVQNaNQs6g0Tt1xg2ImSKioGRKmMY9bQlh6TUcygN5Wmr1xfhReellKFjywWcwVWVioVdThJ1LCY43uurzCS2XSuFF/y7IiZvUTKGG4Pw8yxjCqi15hPQdcq5KlNnkkDcpQxoKikPF8SIMvYrolf0dGsOZqxVEF2Mr3J9SJajJlNusgpm0VLpnOd4cQiWF6msvJ13vvB30arfuVj9r/fmb+MqPllAq/wrLUQirnqzGkyVEUnCKEhyhMtPy/iQopHHmTZuaUQTQkXYwb9jorbbNRlzWEo2ZoQ07FzNDdnmvQpOTHzsMd8MWYxjxmOxARhjVr7LX52b84f/PE+29fex1q9xVxfUf7NkoggP8oqSVZMMk+L75N0SjE8V/xfucMJDJYlqrjkbi1vtqGL04UEnmmqU8uP0uoFhZWRW+ip4s4oRSq/t2Sdh7YpEmiaqM4uhS1/n1jSyM/JfVt+vXydj2SxEr8vpieMOuKBFbFetqhqIUY0xNUDDG3OyqrH9k6T7e0mWTrj6OVTsgCu7la4vrtB1S7RbC2pNBN0Y0KajZAY4yJzWSardI5TTKPB+uYmL48ecPl6G8OeMRoGeNYWo/GMyXSsupEuuVSRujny8OEBDx6OuXRpjatXr3Pr9k11AIaSiaxltOoVxdCy3DKBxLeIhFTAwkpNeXZJvKscbBIpI8UmRSv8fMvQlGlEGkfKtEDezzhcMB33MfUlzbpLuBhi6Snrq1VMQyx85oThlFGnT9APKZcN2qsVmisepi0otLAPlb0gJXxk89bvTplPA1xb3E58BXhKMQulVDCQc1zEVkEGspYqfbmhkeRKoakKOi+AZr3WUNp5rzZVemehbsZhiSyx8J0VjFJNFbMAg0+fPKfbHbG+3mJnZ0tNs3E6wanG1Fq+cjKV655sPaPFiMnolJJYFjkOlNoMJibd6Qpm5TXe+d7vovnv/f/dmc8jXeWrpMQSAmgFirhfZBOybEwh43QpV4WsqXvuQo1G8gFptrQ+6eSJIApMR316vTNVPPPZlOlwqhDocssjLgKCdEi97bAs5AOdYZsunU5AXrRZ3X6XTx+G/J//6Oc0N9+kfPlbjKwLqivLx3Men2KoNEGxg5W83XPera1OR7kGqHB1gYGXqSInSBHKeC3/XWJf5fVJQLwUr1jgiLZZxkM5CKRAZRzPdY8YRyG0AoSog0FCu4WcKJ06SVQOkrw+OUykGywWC/WaLb3HsPcRWjjgzuUN3r61y/WtOr64OSYTqnVL5TxrhIyHhyyTEe2KyVrDp2I6WEuhJEZYVoztyH0+Ig5TokVGEtqMBnJfrXP1+i3mwgsvy+43YtAXJLim7rGi05a1jBS0JBXGkc4//r2P+Ve/D2+8AX/tr/2Q9Y1Vjo5fQiljbaWKo8T8hXIorbTWSEuWMtNLBdwyhQQhLhyCWJvqfU7iLw8+CUtIJkp8I1nYsvsPVXcc43smjaockiM6p3vcvH6BasXG0AX01EiDmCIoiKTjm2IPZCoWl9zz5bP2nCZRoNEVZdlooUgpFbH8tXUFsBZOCUd86IqSIgapZMZQ6JiRMlOQQpYDRhJBhabpuQ6Neh2/qlGy+6Al+F5DHXZppCv5o7xXonHOEp1+b6SUZGtrG+r3CdnktLdPa8PALutqXSXouufIlJgRzLpMBj2lty5Xt5gGLmfjBiX/Fb7+vb+F5n/3T7OYpfXJLnAO+YRcfU1VAetSyOIykgbMph2CxQDXKdTJK3chpJGFU+aTkaJZyuVWiiqNYnzHo75SYzQfcNY/UOPNcjnHFxCk0SYKhYGzile7yRfPI/7eP/gJmbFBafd9hv5tZXQu86mEjQl3MBEP4yQjzeWhsNRKRICwPI2JJDw7DPBsQwWRie5VbG9811Fh2fKBCvpdVv5eoqIREYGgnef3LtlN5ZqtClpFsXzJciuVNJapGNYHjIYDhurPDRRCLj7cYu8qH2zdjogGjzHSAatVjRU/59bFFtcubXJha1UJ3hsNcbAomI2OKJIO9XKGowfKqrbqVjB04QbLZJGJoeyXTHox0vPQNIfZPKXWWMFyPEaTKcPxhG63w/raBq12jTCaMpOR3pCu4aMVHo8envD3/o8D2i342//1D2m2Knzx8FOG41N2NtfYXl9j/+CYQrfYvnKT1sZFCtFYFzoFYm4oHV5TlE3BuIT0IRiDHPwFE0qyyUiksGNmk7HqzK6jU686arR+/OghN69v0Gx4mIZ0UkNlfBupxVS06ssQQ/gKS8lbFgTepOKv0O/OOXh5jGM4rK+1cEWtJooku8TS0tXeu+xXcYXpNgsZDkbq8JPvVUg8U0m4iCNsy1AuKa5jKXtdw5HVZK4EHLZZVqsm8fiSlyQJF8LllkVHHJ2bA4pU9qzTUZjQ9duXKNfLypRQ0kfFPuvO7UuYpYiz45eKTmrYq4xnJp1pE7Nyh/d+879CK3/nqy5mmR4lfuaXANiXMTWqM58XcyE0zmysilnG7VKeKraRZIPIiNTr7tPvHWBaklpYxrYKLBmfojmzyYhBt6PupfKwixRSxljbs1UWU5TO6XYP6Z5M2N12VTyJZVapVHeIl22eH+f83u9/wmF/Sb/2NqOmGKGZyonDEMaWLsUsfvvnahgVsK3rqmPKeCddV8Zo3xHKYEK321V3KClioSaKt5MUryMUIARoqag1lTyIsn+Uog2iJelScqPEjfL852Qyj8NQdePhoMdkPFIPidztZtOJWk/Jr191NIrBEeHoOTZDqlbI269d4NqlHVbbTZ6/OFTjeJ4H+HbM5Qs2Vy+4VLw5WSzfv9zvz4m2og6q+i71mk9V+IJIroCsxQxlcHd6NqHTm2FaFR4/fsCtW5fUuBrFE8J4huvb2OIBtpSCcvgnv/czJhP4wQ/usr27osT7Dx9/rDywL+9c4/ikR66ZbF68wdrOVdzqCrpVJctLxInk1chVRiQYhTLDF9BLNyXL+0wZQshkI4emdO7xsEcSL5hO5MepSpi4eWODne1VtCIhzULskk04StTnE8YBuXC4dfHCFmDLU75rZydDuqddNtbWuLCzwjIP1J/niLmjUGqaLWWmf3LcYdAdK5miqKOkQ8sBK5+NHPRiPum6lpoc5EBdXZfXnyvTfNlMBAvp5gKIimWvXCFKCqMJFzHVal25nspaqtsbqNC79a0dGs2WSh998mSfS7sOb75+hSILmAw7eJUtNHOFeb5Nql/ixtsSHPeV35nPWWCykz1Hs8+LWdhg8iGJ6a8s77N0yDIX1DHAFNBL1gwS9FPEjAYSD/OEOB5RqejUqqYi+ksHF/aLgEtixTqfzRh2u0qsUK5VWd9ap9Gs0u0c8eLRc3Y3a2ipiBmWVGQsiXzGUYUHL0bsnUV8ON3mufk6tldW9zkxTpdilsBugbMWwXlAthjNybgs9zbpDLKGku6hl+TDkX2wpu5L5yso0bme75vlH4l0rdVqCshSa6uiOEczg3Mhu7pvK3fJkirCuXRhNWKLZ7c4S8p4mahxXHzF1oyU5OgBo87nbK/C7at13ryzybDb4+DlPpJHJqd/2YdXb23w2u06a+0Y1+gqo/Uib6iuLyHkK02JhWnju7aiSz57+oLhMMD1JJr2KtNFSqc35uLl69z/xScURcjqWgVNjzHsgkZTRlJx0bCpVjY4PRkpwkuzJWBXyuq6z6MnHxMtUir2uuIwVxorNNYu4lRWSXEIEok2lRHWw7c9zJJOsliwmIzVPtXxU3RvzHAs09qCalnM8kUv3CWYC+Yyx5DsaqekTBfW1hrMZ0M6Z0f4Tpmmu6qYdP2RxN/OKVkOtcY6rt9kPsvUzlzG67XVFjVBoRc9wnCg7syFabOytsFkMleGEDJU3n3trvIt63X6ynNMPiPPtanXyup5EAVdGCVsbV35MkRdwvsi+v2uwhBksyEkI3H9DBaher/E5FC6s9j0nnXGBKHNp58N2dyxeP31O4ThBKMUcOliE1vP6HcPyYoyJatNyC5xaZd3v/M3MVpflW3Qr0gjv6R0Smc+p3TK/+TH884cKwqnAF/L5YxSKcQSkCiNz9ljQnyY99jbf0Sv91K5eziW3E/myupFVhNlTyxx55wcH7H/fJ+aX+Ly1as47rkPk7iTHD57hm+aytD88cOXCrmcK/uayyytFuPQ4H//aME/eym5RG28apOSU1EOInnJVmOYOG/KPe7cy1lTZAXBwKSLSneQoO1zsUSuuMaCSsv/FwbYyemp6sQ3rt9kfX1D3YOlmLM0U6O5FLfck+VLRnEZ5aXry51878UL5tOpeo3S1WTXLAirUtpIcubzn7NWD/nut69wecfCNcd8/ul9+t0JUSR3sZyKD999/zXeuruCZ/coFQeUtDpxuKr+Domy8eROaJdUqqXc+06OZ2o11+vD1esbvPut9/ns/ufUWysq4M/1StTqFouwz2TeodAiFcVa9utU/FXyTNINF+f85ahHc8VSZvBVr0Ipa+O6TeUt7tXW0awqw2nC0dmYNNFotzbZ3b6IaXuMT055+ew50WyOU45pX8iVTa1cOQSLkPc/kSJyTIySJEYGlH2b4+M9alWHybRP52zMWqtK3VlXxTJdTOiPRuhyVWlsKL34gy/21P318qVLNOti5yNo+EhNjDKO11c2ODg8UdNZtSJuqaIoEyujgul4odhacthKRJHnSc50oK4gso9vNS7R7Q7VhNXpnZ1z2Sso1xqxQ/J9Vz0TZ2dnClMRLoEkXYCPXtrm9//1B2ptubG1iqEXtJsOtWoJQ4tJozHjhZheVpik60ziVd7/jf+c1uXf+grHbNWLlcPAl/KofzeAXZhQYnQmS7I5eT5XJz1arKJNNYGSVRMvlJBbwJcglFFcEMwAsxRjGxmmnihGTxiMOdh7yosnn6jTanWtplDQWrWsQIxgEpAES5q1dR492OfJ04Eyortw5TZ+rY1bbfKTg5C/+0cPeHa8oHA38VZfJTU2SLQGjr9OGIgLhNy9DYWsy5pM3aeEKuib5MtIhYcJs8cvl5W7hCCdYRAxm8x59ZXX2N7YwXd8ZqMZx4cnSixg+Bp6VVPAmpBFRAYoR93J8Qn9Tk+h172jExhNoFJVo5qQNlZabdrLlzSDe/zF33iFb7+9hc0Jo7P7nB7uq8wlw2iyLFx8v64sZTc3BLEdMp/uMZ1K6qZNCUvZuTqmSxpnDPtDNRVUKr4yez8+PVYqpstXrircoFKtsbq+pqSbab4gikfMA7F5CtUIKRjh8tQAACAASURBVF7R3e4ExBGk0VYRpb3eMStrNeVvNR4GhDOhVOrs7Fyk3FxhOguVccNguFBOnOvrF3n99XeoNDZUfpiY/g37E+bxHo31AWk+wrZ0NWYvs1S5lBiaoNyy/RBwCe7d+4y9vYgrV+H1u7cwaRCNGiwWM7rDpyTLARs7Ps1Wk+lszmiQKJ65bUrWVUW5gbpewXh6RLd7xpWrt+l0O5iWptZrEu0qKZzL3CeLPZJIdu4CnGrk2pi8GGE6odK7R7OcxVRGfFk7Cv9AOrcAhjlhGFCtVlhbb5DlC3qDQ4Lw/ybuvX8kSdMzsSciMyIjIr3PyvJV7Xump8fu7C65hrtLHucoHXng4XCnOxwgAfqLJP2iHyQIAk4HHiXxDEiKbne5O653ekz7Ml0+vc9IH0Z43sjq7iX3KPEwwNVsohrdvdVVGd/7ve4xXRgW6aE51E/ZdpDFRWgroZ0zYXcV0nkYOmc3NkYUZvB8OPoWRv4q3vm1f4Vo9usqsy+5x5c0ZCkyL/WxnWC95E0BbyQBTRcHLsqJemF1LegwMf9i60QoJlFXM+ExE46oqTQUa2Fi16FIzz1Cv1vDdHgGIzQSLOyC4IGoKeuFqc0eO4REYhX1uo2L8x40I4ZcsSTk97OLU3jpVdRdE3/y4SGetzRMjeuw1U24+gZiqW2oiKDVaCAS9hBW5ohFWWHM0R+0RaSPZTIBBGTApNNp6Z8YzMM+6ZwK3r77NrKpPAbdIU4PT9CqtxGz4iju5KDnQmL/mUymJHMwo7VbHTTrTRmoccLAw8qBUDKWQNS0hANsDH6Bq+Zj/NrbJVzdCMH0zhF2LqDxklGA8uoNhPU09EigiTW0m+i0TuC63cDkW9Vk90kBwVbdRqPWl4uHcjdWLIxr1zcR0n2Rl7VippBNEqkU4om00DtPzw7RaJ2JMGGhGBFjeQ5vFnMf9VoHFxd1rK9tiFkAe0jCFOmw2G1PBQrKeUI2X0BII9DCwdCeQQ1ZUpYWVq8ALL0HDmYzT9BT/dE+5vgSa+sJ5HM0Tp/JTGHYG8NbqBgTxQVSKy3Ua3XB4/NnuH5jE/2WitZ5Eg8e3Ic9PcP21TA2dik2EOzvE9FVhJQ03DnJEkkRERhP2+j0zjCd2ri2ewvjyQDTOSm6lD0OYTLW0W6xvy8gbu2g0eyi1e3g2q08NnZimDiniOgueo0uQj7bFw1UlaJxerM2xPlZG5XKRPDvb72zjZu3N2WV1Rte4PxiXzjNb954Dx6tg9SR6OIRFBUJJRBRaQqvIqS6sL0h+gsbC20dC30Ht9/65wgbX5tudgAzfvnBkvoymBnI3C1P4ZNK5jHb0sGXsE5K9gj6MBAz4OR3aTLnL3HZmsbd9BR2+wKVs2cYDWqIaB5IW/WnPRgkjVucDFNXijvRNuZjF5lUEbbtCXNnviA8T4FusIT2cHpxAiO1jezqG/jZVxX80Y8f4f6Jg1D2NWTW70LROc1ltu3K9Nf3Z3Lj8hulKfZ8QsWHlMwHiOONxfjgiAxyRLqWbKuNtXWkkimcnJzi+OhEFDNyOX5dE7VWQ1Zfb7xxV2iAF5Wa7JSbrSYGLL2MCLLptAxmVktFaVROj48xfP4nKDn38dbNKG5fieJK2cdOWUUpR8lfTVwe5wsN9pjlfBu23UREm6OQY/WQwsLRofomqhdd7D2to0rJcmoHAtjeBnYpr6s56PZbKK3ksb6+BjUckkx6fFrBZDoUiKdphVAoprC6SqhjRET2G/UuqpUGMhlmsRDS6ZRIDS9mHsxIAqPRVLDnEcOSXT553vFkFulMAbE4AUAGuj1bXhSGJ/lfCfcRS/UAZSQDL+7xs+kkdI3Vjo3RwIE94CrPloEUk8aVa5solzMY9oBuNYrPPvsYM6eNqzejyBUv/ZZNhJUcwkoWlpGHM1ewd/AIJ6d7WN1I4r337sr2YDahFjcRcxTw89HvuTg96ePxgxEmIyAez0g5rJkTlDcs7N5IY309h9P9Y8StlDCpSJxo1vn9TTGynUD0Xy61GLZ3ytjczsNgRdCvo92kQso6atUWTqrP0R8AvINT0SiSZlGoqSvFLJSognnIwzRUxkLbwea1/xp69OuCcy4La+ENvIholtbcK8/hzohVnQQZmUZl4AkK4Jo0C+MOmgiaIJCJpOd+1pOVhIKZ7OzsTgUXZ3sYDeuIWxpymZjQfuYDlrfcS9riE1WrnmMxJQxyHevrVzAaLURM7+jkBLVmDStrRaysFRDyizC0TfT8JH7y5Sn++N4JjgcaXKOImRLDjA6yRCBFNOExhzRFaHpTonBmSXizLCI6e2oX4dAcISUAukwmPdy5+5r0utF4AnsHh6g0WmLx6iGEymkdk4NzSkLim9//ntAmzyoVdHsdDIcDRKNUzlRQLhWwsV4WXe9q5QzTiY2buQF+47qDa2shlLNzxNQaNPcC/pzT6jHa3TFmCxX1ege1mo98DrhxLYmY6cn74HpRMY6jdA1hnIk4S7eotAgjouwIgVVmslpaKeelAhlPbJGtTSQLcEn6d2dod2qw7Z6IM5BEkErmYdtTrJU3Rbfr8PC5oKT4wcssl81jZWVVoLLkd1M+duH42NzehWHRGTJwXCTm2SY4hBQdCtmHaA3TRC5HZpqG6WQkhP3RkMPCCSJhoqro2LGQwVg8EUHEUNAb1HF+3MKDz2yUyxY2dzggjSGRIh03jPHIhaWvYToyUDnrw7bptEI1TA+ZnIGcbFEUzBd9QY1Z8bBwkdttrg7nOD0e4f69rqicXr9xE4+efo5YGvjt33lbLtCobiEEihiOcHHWRK9L/fM40qkCMpmsWNnWamdYuBOk0iZyebZTJiwjgdlQF2jxxO1hSlufyRzzcQjelDgA6px3EC/EkShmEC+9idWr30eq/EMooatfT88sQSjk3CCSA57Usk/GTG440GvHH0kGBfiiqqEjk1xOiwUVSeKBJ+avwk7in5OfGg4t4MyHsAcNuPMhLCOEWNwAXBWtvUN8eu8nmIzbuHaVK5oA3ECbUJK/R6OZTGgHdh+nF8eIJU1sXVlHEmuYNQycDTwcdub45KCNnz+9QGOiIJpfhQMVPTE788UVgntoOjk6PiGba1CxKiW471I/ewBd5aSelccUt27flCs1XVjB/YfP8PyiASOewaDdB3pzWKlVlNfXUFxZQdiIoNFqo9VuipgdyfgktWcyVP9s4v69j1C5OMXOzgbeXAVKzj6ur+tYyzqw1DostYl0LIxM0hIIYJDdBqLFVSzQdsfHoHNBv3KksyuiCOm63JPHUSpuIpHIoHpRw+HhPnRDRXk1j0w2ivG0h+GwI8Mvro4WThjRGHtOcncpGzyREpu0yHDYQK3SxMrKOg4PTsRP6mD/EBsbW7h+/YpsMcge6nT64myhG1GR9GW5nUqnBJxBXrRmUnqJ+/aRkFs4n4hoCqaToRAdhsMe+v0u7eckMMh6omwtzw5BOukMKYk2qrUjjPpT5FLbKJcLgGKj2bmQIZWqRDHoOeg2VfRaCpp1Qm51sSC6++ZNpLMG7FETZ2cHyBX4fbmYzdkTj+A4qqC3FGTQbiyENUXnx5999OeIxhV87wdv4/R0H5vlNbEcHgzYPvWEiJFKZkUzjJPr6WQG2x4gQVukQk5mRb49kBkGsdfEpc99W2iRfG/9eQTTgQp3McdiPkZ73EZ7PMBC28TNt38Xq7u/AzNx5+sJZhbUfF1m5WAhxWBmKT3FZNSWzCwKIxLIM7kJCRRhr8cJJZHwvBAYzEFQB4JtPAgsdUPSd3OqOYbvBhcB++3e2QU+u/9ztNtnyCQjkslbzQH16FFeSYtc69raBja214UXXWtdiHcQWhFExxnYoSg6noaRkcHMyuK8N8KT4zOEIiaeHRzCHhHDHEI8mQfCFrpDwk9TmDox8aVS3AnUxQiWzv0ob2ANG1s7iMQzKG/fxOdPTlAdODBTJbQGM6StFG6sX4FuULu5iQZtd8ZjWeZx0DSdB9YylMu9OD/CdNBGPEn2TA5X4nO8mVng1lYMWyXSKZtQZufQ1QmihipotudHRzKY21hbQTKuYdRvIOxPYEVjmJDpNCN6y8R0QkqmJcyfdrsPU4AvccTiFC5oSP9YKqXElL3Z5oAmLTcs+/xwSJM+n7vRVpPOiJQUyiIciuA//PtneOutPOYzMp0MfOP9N2GPajLtJ7yWutumlRRRfK5xlusBmDEdmVwSZjSE2YIC83zuIVFFcRa8kCmOp4sqyMVFQ9hbpfw60klSXOn7BOSyUSjqDNNpFxEiyyiOMB1jPOWUei6e2FYkBxUJtGoe+h0VrcYYR88vMF+MsLW9gvXNvGhkL+YTbF8pYe52cFE9kFKYw8hqtYl+30MusyVEipOTcwxHbayUM8iXYlBVB3EziphFMQbtBY+dZ5sXmuyT603ZM5fLayivrMJ1fBnKMYiKO7vonh7ipLInFWouW0LCKkKZE7gywKDXRn82QH8xgaNv4ts/+u+QKP8Airr19QRz4Bz1N4OZFEbiqxnMTYEYXgazwpKUOGzRDAv6azJR6HgQiIz4An0Ul4MwQRUMbGa+CUajLob9DsbjIexmHf5kIIgnslUyKU47RxgNCeWMoFHnpHaB6ZyifFnkS1k0O1U8ffYAkUEEkX4Enzzt4/E5EM4DN9+/ju1btxG2onh+coKnT/eFmWVYWUSsLAY2lROn6C+mOKydw5vYMEiUDwEZy4Q/d5DLFLG+eQPDmQ7FXMFXz9uIZHeRKF5BrTtDMmoh7M8xpQWoPUG10RH5o8LqGpLZLKq1ikAmafpOGB/tdfLZpKwostMObkc93NnN4u6NAjYLtG+pY9i/ELhfrVGVCSwnprl0HIV0VKb9IW+C4aiHg5MqTEvB7pVriETi8LwwIkYC7TZlbQg3JerNx2zWE0L/zm4Rpgk0O22YsZQQV4heYlblr6NWDNFoAo1GEyGVKKgUPvz5PdRrwI9++B5GNvfjlATqimQQ2VeNZh+zGZDPryGVzmM0mYhVKuV4jCh50lziO4jGdWTSaaSiScm6vOQOjw7F4J4KH1SzTCXyyKaLou7Bs2SkIvDGLdRqR7IKJa2VZBAylHiw+v0h6lUbneZClDHbDQfVCjHwQKms4dbtXRSKCUHxZdJ5wVePJnUo4QnyRUs2EM1mE7bNE2+hVmmLneudN24LOq7Zor+yiqhhvNgOkDDCiqLdaaHZaEjdyjmDs1BFS5s2Nu32ELlsEW+8fge+O5HLx551JalxJRbyYvBnlqxGSeahHl5vNkFrnMI73/kXiGV/HVr02tcbzJc9M3tgYTxJMI/loDGYVYXNf0Cg4D6YfTEZMty1kbjA7CzcXiegBHLHK66RHHe7cym3Op26KEAMBh1o/hCFVBjJJMXHF0jGNCFq9LokELgYcOrpqji/qAlZYW2rjFI5j+GoC3TnaD67wLOLEfSMjkg+h77jCM92a3dH0EicQEfpcG+SkGGh0ZpiYAM9v49njaeieW2Q1sgbNB5H2Ashn16BbuZxcNrHQWWKjx9cYOO1XwfMAp6etIR0P7B7VKxCrrAGh4gkPYb13etQNEMI7bZNsX1fVBk96nGzP42EsKnNUZq2sJWP4N3XN3Frm769HQx655hMmuj2WqKEoWsqEtEI8qkoLF1F/eQAT/efoE9LVNPAtRs3EE9kMBrPRQesWu2g1eoKqWBjvYRiIY7+4BRQBkgmVd5n4ntsGhw+xdFuDlGttGXOQbomS++Li3ORrNU1E//j//AQ3/9eCmvlHcydNnZ2DUxnQcW0t9cRpNiNm+u4efOutECdXg+NVg3TBXH0xBwQUhpDqZBFMZsVK1WSNvrckasQbyjLSlF/RIZh8+kUvU4LqsJVTh+jcROGriKdTAgCj+9nrVoXsQRxl3BIgKCgBGV+omL2x0uMqzdmdrpzKl4ch4cH8BQb166zJYphMrWljx0OZzLw47ppd+caEokYavWKzBM2N9bQabUQj1MrXRXe8mLBteBESmtqrnMYGjXJqlPw+OFzPH40QjIBvPP2G1JNQZ0A2kzopAS2RPUcMjHKGBNoRHsaB017gGo/hm/98L9Fau1HUEJrX08wy9x6aTrBK5BEapV7ZZbU/gizUQs+S2yfAc3BFxfu7EoDOxohobi+uABoFAvg1/J86ScX0xG0qEnALjx3BntEl0CWkj3EzCG2N03EUwaGHTpjTKCrQK1SRb3SRLM+kBs8mciJ1AsHYG++8wYcdwqDQgjTKeahEBpDG/tcV+khrK2XoWtBcEYUHQvbhe9yoc+bd45Gc4pJdAx9XUU2asEdjzFud8Che0yPQVMtLFwS76M4abn4y0/2sX3nu/jsyTkeHzcwJqSP5WpmBetb15Er7UA1UtCtLCYLRdhI0mq49K2yMR62BbEVMzWsh8fIjc5RiALv03S9oKN+9gC9zgkyGR2+Okdv0MLW5iq2Nsro1S4wtwcI02a000a735fVHHsbNaxJdeDDRCyeF2w2rWI4+MmKfU0Pk2kVhjlFNG5gLgILnPDSXoV9rILJhOLuBD7OUSzmZIK+Wt7A0ycnePjVED/8wbsAuti+EuxjaSZeqw1weGDLkO2tt7+NdLogDCFeMjwHs8VUmHHkEhM1y7WkI9gDykTRfDqMoU0EXRTJJOGbOnyyzWYMsjpcdwhdI4nEEeYavZ6rtarYxxL8YZkpDAcztFu2BDJBPdw+zBY2Op0qxtM+QoqFUS8mz4KytwTLxBNhOHQuCfsYDSeC0SYM06Q8i9BUPakC6N3carZkYBdY1/RBbfxolGLJ7O8Jo6L1Ky8TgpMUMVo/OrxA5aKF7333DiazDrKlmJyD8/M63EkEdpew5jCuX92BSkeOiY3GKIn3v/+vkOQALLz69QVzIKhJ0Ah3nuxpya0jQyrYLZNv6sxtCXKhO4r95UJE7Hgzk06YSdGfdyIMIsIXO62mCAKwGec0OaSF5JCPRSidK6kufPdcEGJa2IHdb6LXbqDT7OD8uIvbN29i/9mJiBSsra+LxlSxlMNkZiOXNGCGPerkiKh4pV3H3vN9OdClrIGERn/gJAzQOyiOyTiMvf06nu3XMYvNEd+Jo5RJo5hOQZnNMGi2EPJUFLIrUMIxtAcOJn4MD48aQLSIp8d1HNd76C5MOEYJK+tXkS1sYuaaCJk5+OE4egMyyCLCBPN4ec0nWEz68J0pTF1FXmlhI9zEO7e38drVdaQtF+3KHs7OHolO18IfYffaBtbWSjg53EPl6BCrBJvECXMdoNmeiCSPbmkw4zEYVBDxDEymKlp1srOmMlxcKyeRSBDjXYcesRE2FNizqfhRRY0CJmMV1Yu+rNOIaPIxRlh3UW/UhNzSbo2x/+wct268AytKUfkGrKiB8dhBtzvGxUUb0WgOG5vXETHi0sMn0xlYhRI9b4GRLaJ8IUpMwRalmcl8Qs9QsbqBakANUdUjK8Hc63Sk9dLCrEoW8opaxO8Ppc+kLjmVT7gqZH9fqzbQ6/WRTmcEECJ0zelASmQSJIZ9CmWsoXLewgXXmBYBL0XxZo5FDemFSV0lcyqgKVLggvMdbmBU+dqsHjk8zBcIniGegEo1opslGG2VNZ1H9dMwhv05Wi32wwOomCGZjiBdIA0yglazj4uTLtwxAT++yB6lV7OYKT6akxTe/c6/QHn7AyjGxtcXzOITpTDbBusoGXgR6eXYmI47gek1QSLsf72FQPK4iul0B6g320LmL6+UcHF2Luwk7lgnoxGyuYzgWxPpBKx4dOlwoS7dI56h030ggzHLVESRhPREsoN67SFSsYI8EJZD2zs7GE1s8VfeP3yKSITAB7ogpGFQ9DzGKWYPrRrN36dYSyWQ1E14IxfjoY9u28HTZz0cPAeUDLBxN4ad9XVkEnF40zHm9lDIAYRnxhJpDCdzzKDjy2fP4ekxrF25jrY9xUFTR9fbRN/2YcWLmPsxzBGDPSVRhJRCUkGp2ejBmQ4xG3YQUT2sFDLYyoywnWphu5wRv6VcxsS8V8H+/n0svAGKqyk4GKNaPUWjeoG0FcVatoCwA4xtHRFtHRHLwGg2RH88FA2uam2IJ0/OcPSc+tJh3Ly+IwykQsGDYfShR3oIkTdCI3M1Cd+JY3+vip/+1TN0u8Ct2zpev7sjPGoCMnifNxs2nu9XEbNKWF2NYTzeE21qKlyHwiRm0LIlBJpQ0qBeVU2YZgLFlXWEI5Tp7QqmmoqaEcowk+UV0TBeOBx7IpoowFfpQ01TNh0XZ2doN2ooFqKwIhxedZFKGui0malJ69SRiMfEaoZTeKLCaPrG4A3UZIMX5zfEyquUsq1GcHpM5ZEFVtdW5M/OTo9FddOyGFjB36XDJ43viOFnRUmYJgUunu09Ff3sre1V2U6w3CbdVw2FoYUIVEnJRUS9bZbSI3su1Sn5B6mMhWgyjGg8jvFohud7VbhjkobIAfCRKCQwDwH9RQ7vfu9fIs0yO7zy9QQz98ksIQIBPr7YF08AZwh/PhQIGnvZBW/KQVeojKQwdtptUHCZelIceEVNExPbxmRkC6g+zlcihvF0hFwhj2QmCU/xYXLYpCro9PbR6uyj360IGb+Yi0l5aekR2AQStG2YBnmkFGdbOtjrQLvTQKt5DtMMIZ7NoNpsiCZBaSUHS/Oh+TOYcGEqIUz77Pm5mjHQH/oYzcJATIUfI3GeNjYxUcQYdjqYjUmHi4iMTrs7gG5FcXxRRXtgo7i2jot6Exf9OMzC+7CnJOWH0B76mHkWFC2J0RRSGRCnPR/3MRk0gdkA5XwCd1+/jrs3MljLziTA3ckIq7kE4IxQqx8imY3AVScYTNqoVE8wGQ6Ri6eQ0KOwFAOql0Kvq2MwGuC0cojBdIRENiVqnnv7Vekh337jG3j7zdehh+m0sQ/D6CKZnoji5mBMQEwI3iKO6vkQ9z4+wXAE3L2bwJXrBRTLJP/7qFX5LMLwHBPOPCKG9Z5Tx4ysLc8V1dFUJiNTlXa3L1JEMyoeqQYy2ZKAR3o9wmQtlPJpsZOFS6mmBc7rTbGoXdu6iWRmDYt5GJWLNn76Vz9B7eIU33r/Dq5sE4rbQtSiCCCFJwLJWkr+TOV7mCEajcAwKUSxkFkKDQY4fCUajxzjdpN0R0oRmYhohswC5rMFTk9PBTa7vl7CfD7C2elzJJNRbG6uC/2RCDfOELgeNExThmIsvRvNiqh1JlO0BU7IhcdBIocR3Cp0OzZqtRZ67T5S8TR8LJAvM6NzUu+hXR+jetITRZvVcgFGOoK56qHn5PDmt/4ZzPx3oISLX1cwB1PrQHyA6iB0+BsDtJ9Z2JgTSWP3xRakVjnHeDQUjC35yCFafKiGsJ/MSASJqCXL8dGwL57BJLoPR5x0mtDpFxoicigpWRoqdaxbOD58iOmkgzuvETRvolWrilwqMb65bA62PRKNJfYuLKNI4SMvVidLBz6eHR5gYM9QKFjiy5xPmgi7U8TovsCl/Zx1fgIzNwIvFMNCmaLaPcN0NEUilhTsLB36xvYEOs3IKyRahHDrtduibEHpIaLPONC46FoYuBtIZNYwnAIVHhxeFjBwelYXob35ZIgQWUqpCHbXM7h1ZQ23rq4jkyHzqgvN9zHu9RHy5nCmthAfEpkIwjEfze6FVB+JKAUJopj2pnBsB96c+1Vm/zFa/Qoc1UN5awP54o5gtgltJAij26ziYO8eFFRx+7UEdnYpHqDg6LSLRn2BaKSMXGYb07Em+PlkKgKEuzCjU7gY4fi4LWL6xfwGnJmJRMyCoTlieUPhOheOrKEIVaSMUpRqI5ywKRGYVkrUS3i4ub5aLZDhZMIbj9DotLF/cg577mFr9w7Wtm7BNLI4P2vhx3/+l6hdnOP9d1/D7ZubUPwxLIuT4KkMTDndpwomEXt6xEcyRXcRtjRMQsQecXfM4NJxelLD06fnoPNCu0mxQBPXdm8jaqbQ5YouwiqCK68+FAoQRMMypJ1Nx5J8yqtrqFRaSKZSMhjzfEcGk91uW6oCEjc4cCMenA6RNF7vdvoygCQYJhUtCAGjtJFCoViQnbqppXH+vI2z0yOsFDPIb+agWBrqwxiu3PkdJAvfhWp9LQMwTqsI0SRGmqZlfGOIw6ZVqQ1/EeCoh9026hdnGPZ6on9MAj8Dum87GNgEz4/EM4h/3mrUUCrk8K1vfkOUOMfTMezpCFOqOao+zGgU2UIe6UwOnJQMB1U4ix6ipodhr4peu45UPCpTxahlSLZIpaNIZix4Pl0WHbgjD8OWjXqng4mzgG4ZAkQhEEThLns2RDJmBjK8NLhWLYydsARzKsfykMoXCuYzX4ZeOnve9hgnR1X80f/ZBLESd9+4In3QrRs3RJiNc4HmUMVRfY5osoBMcQN6rICu7aHdG+P49AIPvvpCADLZRAivXVvBrd0CCmkNEXWGBS1O9TgiqoZurYn6xamUZWZcRWk9g8xKHI/2v5QMtL2xiRl1oQ8uMOlMEFZMhFQLw2kXfniKdInqKysI6yQeKBh0fTz86gCPvnwkPsDf/U4Wb79dgGE20RtO0BtoqFXoWJlFKX8VUaOIyYxwxw7CRh+x5AKG5YjQO2WGqKxhaDno1Evjxe1MoJMkM++JQ8R45ouPVDKtiGEAV2WGlRL21XhMtdM40rEsYhzMOR6GkzG64xnmvgYrsYJsYQeJxAo8N4Jeu4PxoE+HX5g6V56Bmsrp6UN0ujXJvKalBT1vXAMRpZTRZZ/MmQ0HpJQQOjtp4fy0jfnCQyxhwHWIko8inyFhJoteZyCaX4TuptMWUikd7faFZOnNzVVRDBkMbKkuwlpE6LHEsRMEQs1stpUcEkYiEezs7AgdstPtCWyYQZ5Lr8CdGjg/u0DYdKEbtLUNoZBeg7Kw8PzwmTiMlHYKCMUjqNsx7Nz+bSSL30HI+v/omQNOcvDxEqb5N1lR1IUm9Yv2mhMRIVf8qSiEkExNzd9G9VQE54a9rliMxEwyduY4OznFRb03lQAAIABJREFUvc8e4cnesUwer+7uyENhOfFr3/oG7t59HeOpDTWsotPvYkQgMffO4RAKpRIKpV1oekrc7Cd2Dacnj7CYdWDqCoa9lpQk2UwST58+lLUD/YI4X6E7H8YaOuc2Gp0OdMuEETdhxQ0YGgcgDQy7VVlvUFWjY7uY0IuMg3cziXIZyOcmAhoIh2Mw9Rx8x8L5aQ97T87RqdtIxnKImym0am188Jv/QPp/btn0aBKebiFTWIOVXwUUnsCUeDTX6k2cnR7K0DBhLpBPAPHIBGF/iJAyhhfKYuDkxXs4omiwu11Uzk7ghxdYWc9jZTOHo/ND9G0OBn04YwcZK4NJb4bKySnyuTQSWQNmUkV31MV5swJFTWJ1/SaatQm++vwZ7H4H7797A+++U0ZEb8L1CDtUcVaZYzSICNBiMTNgGQXk8iyZDSQyc4ymZ5jOmZEsdFpDIVdkUhvw5yHM7LmU/mp4gXDEQTIbls8JTs0p4MduWrMQDhP0YSzN2AyEHBOzHm1UGcwThIw4FCOBqROBYRWxtn4Dup4UFxRBHy1sYNaDPSSE8kzWa9Jvk2qqKzBlj03RQ5J/WF4PRQCfRA1nbqDfpRJOQDe1EqS56piNQ2LwRsJEp0k+vYdU0oQVDcETnsFIMjXhmFxbUWCgVNpAs0VZoLEokBDlRngqBRbIVyeRiAKB/L5o1M7f51AtaqShOElBjDnKWIa8wwG3QT4y8RVRtyGP24u4mIc9jFDCG9/8fZj5b0MJl16W2V6gYfMK0SEIZZZY/C+AadLeg6V0sHLy3RE8l6qT9FmeSXPOvtl1Arc6z52i06yhUblAKh4PpFNDugjPk63zi0/v4Y//7M9wdApcu6rjd/7hB1hfWxU1xng0yNyEObLf4XS7UiUscYJiqYjNrS1xWozni9L7VE4OcHT0VG5NEh90PYSbN68jTIXFPs2+BtKLhHUSxE1ElDTmwzDsURdzx8bR8SPkshGsryUxtmuS6cejDiqVHugLHksBZiwK3YwjSY5FuCfcViuShBlOYTIEhl1X+kQjksWjh0eIGGmsru/ixutviR51hzBLK4V4sijidtB4+7O4oNhZAON7+NUvcPfONZw+/wrlvIWQ18d4WEfMVOGaGTQdU7yNSWRUqeDJrNnh7d5DoVAUF42T8xNsbW+K7Uwmk0SzWcfjzz5D9+JcDqESXmAw7qDd4cUG3H3zGuDTB5N6ZiyNo7I+rNVO0O/X4PguWj2irFSMbJ6GKDY2bsoziEQoefMcX3z+EWZTD1ubpuDJ6Qpy49pNRK2kMKCOTg4wWwyQLcSwupaDYUUEX0D7qP5gJJhpsrMIDyUhg/8W9XjHnSlOz2oIR6JIZFfgMOtFUkjl15HJlaGEOBUOlFOpFUf2HDXCxoMe5jazKEk9HIJRTkiBYXmIGJ6Q/nlmA+cSB5Mxh7e8pBLSOxNObA+nWJCoM1XRrHPeM0UhVxaaZ6fDqo9Y8xFmMxvxuIlq7UKm46ViCY8fP5LVXTabQTabDYQhQ/SmiotwI8ko3H8fHR2JSs3W1jYuzmqY2kChUBaTB2Iu2KsfH5yg2+giZlpIkjLLG4k4bq2Mm+9+gOz2N3+5Z2Ywv2QgvxQXCJBdAdqadyi7TAUDwO3AczpwKconwc6bjG+oI/hRjYLx4yHOTo7RaTaRsGLSWxbzKxgNxhj0h+i0uqg0Kqg0iJzR8e4776BUKsqqgQ8olUjg0cMHcChy1+8JkyiZSCCfz0vpFKaXcjEn7ghcQXz55X18dv8eEqk4fvijH2B1vSwPhYMXiq5R9F2E4yIRmHoRvbaLz+//DNWLPWihAba3KBrvIhweYTptCrKMD53//1yejgVJedCqtsBMvLKYDUKYDlyMew5MLSPlX7+9wBdfPUe6sImta3eQKG4AVOXg8jQUhTdbCh0KAJ3vGVsVcnMX+Nlf/7kYnKXi1LgKQXGH0q7QtWEcNtDXaLjtw58vYCgaYiETk56D6kkTX95/ijt33sbqxjpi6SigzzEm2V4ZoXH8HEf3vwhUORIRmKaP8aglWObSShZra2VB4TUbdCTsi94z10jzhYJk2kK2YCGsm7DHC0wmPqKxvNixzGY+6tUq+p02cqmYCPjZ/YbAbwlcoQSTokVEPjZiqlK+cgdL/Lb4KvUJwKBSKHexCTFRIDednk9scZoXTThuSOxxE5kVmEnqueVES00zYyL5JFlZIWKB6ptUT52LoXvjqI5Osy4+UbFYCMkUXSipU84LX4NlaaL4yZ6akFD2w0IQ8bWA4TT1cHFWR783wUpxE7ncqkjyUn2E03ZeZBSY7PaaWCkXxPHi+rVdMZw/ONhDv9+XQOaZ4+XEM7u5uSm/psxuENCB5C7PVi5XwHQ0k0uNZBT+G+yv7X4fj7/4QkBMuXQeip7F1I9Cy1zFb/3+f4/Y+m0oavaVzMxo5rl6kZ0Z0IFKyGWJTdMtrpcUbwBQptUh5rUn5QIVFJmZOc125pS8cdHrtnB0sC9+QQSD0HHR1FnSeMK2ofrGcDzCZE487VT2dpw8EgTAr5mMx9GmFYjvSf+bSiZlKMayhIgxIxFFyNKRzqRBeY1B5Rwff/KRrCC+/1s/FNTYpfe7SPrQvJ2eT3IxJTEeKLj/2c9wePAltjaTcOdN1OtPsb2VRbEURyYTlTkAyyIKEND8jawgxx9LdjPEqyqM2dDDfMQ1SgLxaBGE2Z5X+ljbvoX0yhYQjslKhbg306B4P4cmS1lfuQeDYOZF+OCLT/Hpxz/GP/nHvy0ibu6MMwZOPxewFx5cPRboPxCtptCw3IIz9NCs9PHJh5+jXN7Ce7/xfalWxosufvzRn0GLAq9d3RQd6RmvfgJ6lBnsYQu23YFKixSqkJoG6vUW9p61+OWRz5FrvIliKRtkdFXDaELCxBid7kTEBdqdIdbL64Eii+ohRYVMlcwyG75HddEBHj5u49qNGDa3yqIdxjUQbV2YyT3XRKc9lvXMYhFw2enGkUhGhYATtyhuNxef63x5C7FUURBzIWLl+R6Kuj0hakQNzuFy/aOyG1OByQLdVh2jCa1RPRgmcf9jzOcDhOhNhQWmE4oHUvlFE3gqp9qzKeWdiJPQhXdNbnsikcd84uPx430hjJDcQbwDTRLyhTTu3LktkklCDnKnojLC/jiRSKBSqUgCOjs7w8bGBtbX19FoNoS2WSpRUkkVud711TWcHD3Hzg7ZZHH5++12B5lEAnHTxPnJOdr1FjSrAF/PYBzK47VvfoDdO99G2HhlAOYRCBrwHZYBfSnKF5TZPHPcrVEwDRLM9O4JhPl4GAgAUVVfJHU4yOLBbDaq2HvyBAbldHQdiq/IzUN2SDxKpcgweoORgBeYLfnGRi32oRQX78uoXxbxnKYePcfx0RHeefstrK2uCqF+5M5gpRNIppIBgoiQoQW//hSaFZHvIxAX9AMXRgq6UVeLGl0LE7qSEBxyvX6EXCaMR1/9HM+ff46bN9extp4LrEPcORKEBaYzNHMS7SbyW8O6h5Afxqg3wahPna040pk1IFZA/ckpGu0xNq/cRqK0CZhJQNUxn1LYLyxtRhDMQcUjH8tg7rVr+Df/+n/Fb3z3PayXM/DmA4RVvufkg1OE3xI5IYfuFxTCW/gYtGdoVCnHFEaz3Ud5cxPxbBzlnSIeHXwJe97FzesbGLbPBQZLuiWDmtkvavHA2sIDv3njmuxLnz8/koN9/foNWbXxUu51G9AjFmLxrLQPtDPt9qYYDKYiqEdShB6iXK6CeFTDYjYU0AbPBjm5AsYY0iXSFn1sVTHQ781w71PaAgG3b+Vx88Zr4grp+y4Gwx4qlTM8PzwXwEV5fRuvv/kNCebBxEW2uIZ4huQX2sHQSYRUV7Z8wSqKCqoqMdnOFHCnIrczsJuYEeEVdmUHLBebT1CZBsuMQde4A3dkAGcYOdRqXRFe4GyE1Uq10oJGksp0ITRGlsvZbBp333wNV6/uyArv/r2PcXy0J9rubA1Zee3v7eHKlSu4qFREAuqNu29IRN2/f18efbFYEPgy9cQO9x8LWYdyx+S/tzttTAmi4ZkmsVLV0Ow7MJNlhMgKu/Ye4qWrMMzNV1ZTl02zBPNL0/RABJWFdrBgpyolda8ZzBTlo5ZXcBsxW3JfSLmQuRzOZq2CZ0+eYDwcChBkd2sb+UwejVpLIG+WYUovxIAmmiify4tR1qeffiLlNfvn3/vdf4S13V3sf/UV/vRP/1S0ij/44IMAaTMdYf3qDta2NqUU5xsSIWLM98RNgvxjitWxTOYQjZQy3kqO4yDsmVCciEBMGdCRjA6vd47ZtC3qJpRy4VSYChO5QgELz8fJyZnwcaOxiOgwJ6JJ2L0RBu0RYpEkErEcPIcBRdqgiu2rt6FFU4BmArGkqDJSIN+dceLPElt4noHkrh+wxIiQ+8lf/gnOjp/hH/zw12FFfEzHPdB+KaoZAF06yOsdDGQdNhvNMewvJDCsKInuaeixGHxdQWEji0gijD/+83+HmdPBxgZ3mK6IubO8YwkYj5k4PNjH8+cjXLtmYmd7XWYKq2VmDA8PHnyJw70GTThhRWl/QxWTOBaOJk6Q8UROMNrFQlHseS7Oj0XWidRF4aP7rOSmiMWInAo46zSWf/rkHD/7a0o9MZA38Obdb8I0Evj03qe4d+9LNNtUC+XuH9jYzIivtG6lkC2sw4ilEU3lceXGLSSyzNC0CZqLKZsI59GEPaJIAAufnjBgsVWtCFGHflupJJU2ie3WpbymZxRpi2QwOQ7XmGlYVlqGbgiZgBuC3ezj+eEZms2WMJ4owJBMEnDEFRN32At8+vGH+JM//g94/bXbuPvmXYzsEarVKq5fvy7Pmf/xnFOdhuqun332GZ4/fy699JXdTdy6vo7Tk+dIpDIor65iTCJKs4FWrYL5eIp0IgkvFEfYyiGU2sK1u99FKEZHyVf3zMvMzF2ct1QBEXQMfX6YG7kWEdIxqYika9EUnFpeFBBf/j4zKTPhnNNslsYNHO7todtu4eGXX0JTwyiXVlAqrIgMTrVSE0rc3GH/NpLDxeHCyckxGvUactksfvSjH2Bk2yJbS2vTv/7rn0p/8Y333kOilEeimEOR42XBdF8CxH0IYsB14dE1gle/QEIDaVtmZ9XVGcfCrybNDyHaMwSvTuUIvX5TpHOoGUUN6f3nx7j/xVcioP7mm69LydhudFA9ryNuJnF196ZYh/zi3pd4+HAP27s38YPf+oeARYuSqZAoPEUVBUrpRkSAIeiZ5SEvg5k/Rrd+jv/lf/6f8Nu/9T0UMlExQ8uk49CnMzi1luCNSdKnFhZbFoI0HGJ9FQuqHkd3NMYMDubqDN/9zW8jnjGAyBy1xp70hyS8E1lELi4HQF98/jlOT58LzfLWzR1sbpZg2y189OGP8eQJQIr4b353FdFoUphP1XpPiPoULNjeuQE9YuL+/S9wcnqEtVWKukcFJMGetJxPYz7qCEuOpmskXPAxTWchmXinUhsoFnaRzazi7KyO//uP/iMODjmUU/He++/h1muvoz8c4fS8hmZnCD9sSVbeunID5Y1tUVflpShuIA6TCK1WGYw0DptgPGgFGVjhn1Pto4/RaIBcNiPzF5aiKl2bPUoqQ9h2mkGb2oQE8bhLHjUn8wVoqTzc/hj2cIQkLxHKtArf14U/HkIJKTjce4q//ulf4fr1a3j//fcDOWYmqnweMZrT+2SlzWRGpFgWzvb28OzZMxHWp6/zzkYW5ZUcYvkiRv2+ZHNNATLJGOoXFVTOzhBLl7Gyfh2uWUSyfAOx3DbCSvllZnadKdnEojTBXaxPjS4vcCVUfeZlCqfRNpNmbgGdkYFMpFdg1+pJGcs305vNJGhmoyHOjo9xdnSETz76CNWLCykx333rbZn4PX3yBEcn5+JBxB0de2KO8tkX09GeUqbMqn/4B38gO9pbt29JSUJTtatXdpEsl2DmMkil0iKsp/PBsiOkUiaRC/Qykh6Z/4nS+gvBQWVO826NCEPxfsaoJeCWbreO8ZiEhAHW1tfE6AzUrBpOxM0+rFMwPSdMmHsf38MnH32KZCyFH3zvR0jEUvjsF1/gL//qp7jzxjv4/X/6zxFJZ8WMLGRFhWJIRpjClwTyy2AOymxie4OL8d/+H/+bcJTTcRNRU0OxkEbz2R7M/jCQ+g0F/G9OYsd0blhQ5N0Qq9p0qYx0KY/9sz1E4mHcunsNc3+IR8/uSXVB+9HV1W2ssgeNJXFyfCLMrFTKQizGOmyETvsET558hnbLQSENvHEtL0ZppE2OJ7Tz0RExqJ2VxIOHT/Dv/v0p5g7we7+7hvJqEefnJ1IFlDIJbOTTAvNl1qQ7B32ZxwQIOtxsUHvbRDqzIkIJp+cnqDerWN9YESWSdpeid9xjp5HOleGqOiLRFIrlDUSsODyFPteBvY+8JLjYRy+A8ASTQUv40BQr5GCNG4PZZAyTvlAhkh04P6N7ZwjOgmQGA4rF+QltcelxGxUAiSxxxhQBDOpURaGMLhVzAt12Wd+EFLjUdm81RIEzWizC6fUCzXR+YzyTPIRzwp0DNQ+e75CuYzwY4unjL/HswcfYWF/ByvoGVsqrIgM97LWFc2BpOubjCY7PG9jYvY3C9hvQUuuw3Qji2vbLYHacts/sIBpdogbCG5R2pZ7sR8Nc/ot6ADGsS8SXyP/MAuCXS68ldrd03VyIrCkVArrVGmoXF/jy8/uiOW1ouhAqOAmkJnRI02X9xYycSiZkEEZ9LPE+Fryrh1a7hZ/99KcixXP92jUJdJblidUVbN66gWypLBNeb0GiR0gYLHygruhaEzzPpZonhmj8GflrzQvLmmw2opC5K+gwyv32GhdChOf+L5XNSMAtXFbKcfAvUUieGYYURfYv9WpNZgAba5vijHH07AD2eIpMNo/Vazfhz8ldXshcYEIirwNYdFPklOaXMjN53ewf5wjBxb1PfobPPv0QkZCC1ZW8WLM+/egjbBoGcpkk0pmkkAe4/qi3hqjUelAjKQzGLkaOi4t2A3Nljrffv4t/8i9/H51uBfc//xBPnuxje+sa7tx5D4lEQaCuBCkc7D8Rwkqnc4yRXcHdO1TM3MFs2hHJpo1CAou5C8+lb3RMvJqarQGOjivSJpE1ly9QrC+EdruJtY1V7OxsQZlPERNrnz4mQpBhr0ldNxOGmcJ4DJydtTBf+Nja2kGmkBaEHr24CfWt1aeYEJhjmDBiKays72Dr2i0gbMhRZCJgmc/LkdNhRdzNWelMMaXRAtniNPyja4jH5x8YsnGISJYe13GhiCX/FucPoiqpsf2iLTD9v8hg49nWlxN4eoRxdRYOWFy+h5nsq9mrqyJmyGzt0sleIahoJiAnaa94mQejKYR1XRxDZVzi+zLH4TajXaUHdgvThYOt3V25mEedlpBtiM/geZrM+OMnMUIM0dxWoFn3S2W2X/E5FJjMulCIoNGo7sGpYwAAj4QNuDzVstMjyoZQOJalc1F04M5VzNHotRQxpCwWAfzpVFBd/9e//QPsPX0SCNWVilLi0B2CbeTaxpqYc3Hpzs8cdhHC+cEHvy1TP2a0w+eHMAj3pMt8OLBczXGXulIUWJwW5pSUDoIccjFribtVIMYvcwBfIIQihkADdYQQ5t9x+fPNA88rUjMVZk2PBlHB/1EOC9nXwZbdZZXCQR/LkUummHzJl6sAXiK+BCt/PlVw5Mwe/NfDngYd3Csv/5zVw+V3SrKKz/cd+MUnH+L/+ZP/iGTMwt3Xb6NycYaDz+5hM8oJc1FsS9LZLJJUBp24+PCTL/CLz5+iP/bkqs0UC3j7W2/jW999H1tX10Sqlpj4eqMr0Ek6fbSaNo6Pz0SAvdetC3Kq1znCk0fnIqT/j39vA++8fR2qO4DmsSJgK8N1ykJYWL0+Nd00WNE4kuksHM8T90cG9PbutjCl5oMhVPo+kdLpUI2THN+56LJF49y/Umgxgd5giP5wgLXNoogKcmaRyW1iPEmi1bZRa7RkFXX99h2sb13FnFRCVROvquB5U8SC6pXEYTNLenDEl4IBE7RfgUVQgKbg1JrVJn8eZfkKiNtUiVWoSCVJ5uU6ZLlO5IF98ft/W16aTzN4vQq5ejnn/Lt+pXLbMqU5BOCJ9xnPG+8LR3ypdaryiLNeCDM3BEdLQ0usAOEcIsorqynfP/ZZWs8XPTgOh1qkIi7EiUKKbEWToPboY7wkVfDY+MoCtYuuWH20W21MRmMkE0lsb2xhpVBEJBxGv9PB84N96V8JSGeZQzYKp3a+6sMwCX0LoVqtyMuKWbj92i3sXr0ivTPb+WazIRNvTkJZOvMWTq6uIJSIQxf0EH2eNAlo4llZBpGW+TKgGcysKoKgDnEyLLEdrIQ4xBPBhKV+d1CBKNLncp7ON5bvRDBb58Pin1+eE7YfwYUR0ECXpR7FFRjIl3EuSqQ6NC+YcvIf459dNgK85TlZZfP25NEDPP7qK4G1Xruyi/PTE3z585/D6XQQjxsyiU5mUjBjFuLJHKaOgpOztvTMVpIDogQypQyyxZQYwBGrHnLobOnh8OgC5+ctGWRxb85gno67uH1rE5WzR/jDP/jfpRX89jdTuH1zA4WcBjNM4XkDJ8fnePqkIbNQEvC5i6WLZjyZEikkrv8y+Sw2tzblfe5UG5g2+0JdlWmz68CnH1c8gyvXbuPklBJFrgj5sXLa2FlBmK6e6gwr5esA1gDVwmQ2x4TKIWYU8XQOukVrmwB0EohB8pQGajV8sfdzBXvNhxw8KFnpLT+kbZRZUFA2S1bhXEieOeXlPPkcZIJXg/ry18uHL3/nxSmTIGZQLm+N/39R/OJ78qSSke+BvuMMZv77rGTo9a1wW0S9vDDmbgiulkI4VgK0LCJK8lUE2JOgzHbJOw58oEIK1TMDH6AZd31hkta59GRQz2R/R9WMWrWP4WAug4FGrYHJaIJCNo+ru1ewWiqJwfijr77EcNATVzvuoPlDUzWBnjz2iJxTqh+2YY+GePf99/DWW2+iVq/B8RzUGdCMTMVHPBGHPRqJpnOqXIaeoiaVISwUmpBx4U9OsKrqgSnc5R0pWdmVA8aXypvd5YPi98IQpQYzs+IyGGn2JtK/fLgMyCCYg4nH0jfrxe37cjsvZZRk98t45S8uHy1x3zpCHi+e4C8wa0swS+YI4DeaHsG410WzXkfCiiKdy2PW7+HZg4fY+/IrYeFwSJmj2VnMRDJDCd+EWK/QrWHhKUJvVDQfiXQU6SwVR6IYNm0ZzjVbfWiROFwvjGq1hovKBcrFJP6r3/kNePMm/uov/hDJ6AK7WxkkYvRSoqvHUGYYjx/t4eApYGjASonmeDScC8GKxWHFYogmEsgVcvJc739xH4dP6njjyoag+ujuwLfv+s3rKJQ2MJl6ePz0SIKZKLNYwpRg9rlfxxjF4hVE9CtQwzRyN6BISxaSg87SmL/mOZfn4jEYmW0ZkMEl6bJ6kggO3DhfrlgDAUnxbJAxyssA5a95PoJgvlSpXCItXvl7L27yV28I+VrBlf+fFcy87KX0VsWXy2VCkosm8AAPedSnoT6eLs/O1dIIxzjTSUOn/u4l7Ho+f8gFsSg10NxNC1EV04FDkkN/KPSstdVNhJNZWtmJ6n+zXcdw1JeDRMWIZCIlrKHZZI52oyX+R616A4VsVhBClqkjZhmYTUdSTjJL5wsl8Uam0yAX51SAZEYmaOTRk0eIJWI4PTuVCfZ0TpsPuurN8PrrryNdLkONctFPxgtdJsgq0kVORg3p8JYlURDTL4OZ08egvGLvFPy+SuUTBjaRWBKsfgDOkkC81PRelljytYJ+J/gISvcXG3p+DYX9+jJDv7i9OX8IQ/W4IguUDGV2eAkCIxtqWdkomgbXHsGdO7I+kWn9zMG4O8DZ2XM02hWZorpYIEG3QTOG4Yj+zgocKUFpSaohkbKQSJECGUbtpClieNweEEI6FC1rR/rvVELH1d0S4HRw8OxThL0eChmaw3E3PsLcbaPf5X56jkjIhBWJycAvncgI+YCZk9LE/Jn4zObuAk+ePcXp4QBrWUNWMZz2Up6XZgSGkYbrRTCa0KiP5aSPWDKGVDaK/qiJTr8KXU8jrK5iNPEQTcRRXt+ElaJWNTDlUDEcXNpguezxeV5m2OB9dficllVS8OQCk74ApxM8Y3nOl5l7+VnGpS8gAJeQqf9U2XwZ8JdngZn5Zab++6RmuXuWwewsg9klJoGUSf5E7KuJqFPYUkbg62losSK8cBKawiJ8yaFw5s98Eq/FM9kdwNSpnLiA3aIG8RkefPkY33j3W1hf20aj1cLJ2SmIcC9wNbS2Ib0LFRjp42foltAD954+w+MHj/CTv/wLMSi7ffM6rrKXMjTBTrOPo4uBqkbEurTZIvLIQbPdlKFXMk0ccxxnF2ciQ7tSLss+rlgq4NatmzDTWUx4m1F5Qsyc2T8R88uvScD+ZX/DoGRG5uBlKc4vJTmrBPapgWCCGNhRk8wjvjxYcyyL5wAuuLyZffpiydd6GcwUgQuueglPEYV7EdDLgJcBoqxClmmbWXmZtS9bAk6nWWpzjcfSgtNv5huBgkKD7yiSmY9P9jG0O+LttLq+gXiMzhM5jEZzdDsD2SOTzeO6E3mOLO8VhxecAiWkwYrHEUsmKYEgFD3fHSKsTJCKEYjShd0+QczwkIiG4PhDuCqF3DvyvafjGUQjMUH0cYhYq9ZkUEQVkzkdM525lNK8avg/nRet6wkgJJ0tYr4AhkMPqfQ6sqUrwRqIz4pUptBCJJVbvYoI/y1mUYzGC8n4a5tbSOZyUnrOZCNAv2kGMy9lvtgDM0sH1Q6XrMEWcOl4tgxkqbfkHFxOMi77XAb/JfJxOTNZBvir2Mi/HaCvZPZldv7P6Znl/+M40sQ5lBaSgCZmnsaLnOW5Esw825x7KHoGoWhB9s4hKfWWR9KdHfn8AYnqchZdGFogPt+VTUMQAAAT/UlEQVSvVXB0cIh7H9/H66+/iWymJMHcHw5RLBdw/cY1mMmoDAyCIRD/4bAcOntAJcQWPvvkEzFfy6QSAi6p1y5Es4lT44iWQTxWENkVqjRW6zUBDnCi/Z3vfQepTBpPqdqwmOHXv/MdrK6t4sbNG4iYEUA3xLCbom4B44ZaXSapTRAXOhloLJ+gZM+XwcxA9pjBL/tfDhkkmEmGd+DPqFkWqE94HExw5SZLfz5WV1BgL969ZQa4DGheivz/cVMXVNPLDCA3NtdPDPpg+MdSPiizZSAvKzaikJyZIwFNKh0PKx+kTwH7KXB0uo+T030ZupZXC9jdvSIDwLAWxWzsoNfpC166WjkRlU9Np/lYUQT2mBmVcBiDiS1MtPF0KBpe8agi0FHCdBnMyqKHbFxDPk3hBAczJQCqsEqj/Y6oZhpReUvHNt8rwPFc9Id9dAc9qFoI+WIe6WQKzmwhvTl/Pqrrdno0q1MQja0imdxAIrUuLDKQfEKmHU3W/bF4FE+nPOIhRCxLAjoc4b4+BF+lKwaHneyR6YNNMccgoImUC7JrMI24rJ6CpikIYD7DYO5x+ZmXw6XOLB8Mz89lev5VHmqvhvQrffRlFv37pOTl35UqkRsXmcHT6FiDpwbEJHb4nPHQ/UWYdnyFU0AkLXoA6qvBPBkc+lRFUHxbXBo1ZSyUtUm3hbPjU/zsxx/CIFlA0QQksLaxgSvXryCTz8AJLeCF2W9SqEyqdWj8Jjg+o5O264q/cYjsm1YNDx58joO9p2g0qkJgp9WLYRkorZQQjcdEgI0P4bU7r4tV69HxsZRuG5sb8pklW1jTMBN+r4kI8coavzeusuikwABg/8xs9mowX1rm8M7W4Qr3SPwUApUUBrTs0RcBik0Qb/z9YAccfOZ3xtuTQJRl03XZmynBYaFWs/Th4hoZZOgXJZ3CVQkNv9kaBeW7yBouL4pgCKNC8VSovBjlZwjKR2+hoTPwcHD0FBfVQyr5IJ4wBN+rhygOR7vZiMwDSG4hnZI44Z2ddezsXBULVmLh6YhYaVbQ7BIYo2NzawUrxThCGOPg8S/Qrh7g+k4JmRjhqi0imDGlyR/3pawseC9yEDp3sZjM5W2YTaaYTCnCoEs1RTEJTrWFGeVwJUQoagTRGPnpCs7PRxjaOur1OcrlW/jGN7+PaKEs6DY1QglOFe6YJgSKSO3wAgIN6tVgs0DrXQ45FZ4zOfDUTOczZ8kdgJdk/HvZvy4v5qDa8kQkkYmFUlfSMkkgB4HNLC/nSJLB355Y/+1++DKYleWReKFu+fcLaUkKwZB2QRN6VmIqFUxoh6QG2wSp0Pi96YBK8k6cFD4OWl/JzKNPfJnk+lyMB66HvKmIcx72B+JQYPMGpsZzoSSBRVMxfvcuZvBE2zoYLPAzdZRluMtVFne1AmHkrm0huGtamxIPbHeplqHIRDtfzAWkCe6GQxyqRGWwMprMYFAFcTkQ4MBF03kzJRHSkrKiEM4YM5gUJMtya8n2knf0b7hTBmMKKWCXI7JlDyUP/3KAIT/A0q7j5Vrjcr3x4mvKQ1i+4Aq0TzSlfHe52yRThztGD2HVFoaWnPIXF83LiSn32KoS4LeDGjyY0spD9C10ug4ODp/hvHIMX5kLRzcWNeXLES9MCiPf+0GvJ/92uVySeQN3xHSC7PYCt8p2lyT8GaIxE9tbFGPPImaF0G2dYzbuYq2cxnTUxd6zh7IjjsYpnD+UOUo8FhEWV71SwS8+PkE6AVzd2YERoba0hZWVkiCfKPBnxhIYTtmOUeaYelgrIsjXHzgYDl2cnbclwHeu3kAsnQ3WMCEfisa1IasVysMEwBBmaF+2FHSVVF+IAQqog5UYn/9lqS0SzUFgvBhWXc43eH06M5EQoukgXUhIh2RFwIuaSYf7fWmLfmnF9PJrXe6LX0Zr0HMJi+FyH/orQjkAtwS7ZSrQvvp1ROaS7aGqyc9JPL9KhVAO/CRgL8/4ZaJi0uLPzcXIK8Hsz/+CYzLJPvxH+MEcxEX3pYE4hzP8ZsgEERA5/5zILwayMMR/xceLlQ0fDHWyg5f8IHxEM/qsE9jB86rKHpIZi+eYayEZZPGGYsnBm1fR5Tbm0Cuk5aGGsn+/2+/r+tuvzkPkOQY3u7DG/ABw4/n0d2Ig80VRfzpKtqChHsQyH72sRi7R76pUNpc762B3yuwWZGv69w5HquzhT8+OYY/pUMgeioAY2qVQ4SIkwUvqHL2iKQVLYgBdFBq1phBFKHgfVqk4uY5MKolWs4ECBQM3V2GZgdewrvvo91vY23uMi9NjLMYTrK1mRAw+kQghGlNwdLiPf/OvP4bdA/6bf/oOysVNHB2eopDLYTDoY+/ZU2hWEunyFVy78RrKq+tCo+TzI+iDF9XAHkGhJnc0FgAplv9xWEahv9ks2FIExBR+vgzcCPRIfNlaCYwvoOK+8lyC9/hvDqguQ5vPh7h9DgHHcKmMw+fGdaw/QQTjJXf/V3fIywf4q8J1WUm9GKj80t+53Fpcfpa+fYle8xRqeyXhK6asasnkIliFwBa+gmR1mbCWVefy5/0bwfwzRi5cxwkCdDk4kMDzfdnxMqgvuZmcghJPKvRHVcL+7wiT5eWwvIkkjJdImMhynfQyGwZ9jqzdWVJxrKhqUEKcXBrLz5xYU3KVlQHBKf8FPi4PzStDsMuAFn3ky5fvwCPqbIk8U9w+FId2PcsvwAHci16O92ng8OEvM/lyGLs0CohCCSWEJ9tqNdDpNMSDiRVCKEy+LqsUVbYKyWQag/4IZ2cVdLuk7HmwSDxxiAH2AlL+dC7sHno7Ebp7+/Z15IoZERPUeekrLurVc7TqFRghBflCDCFtDttuCC6/3Wriw5//HLXzBd68cwN3XnsH09EC9XpdqhnOBphptq7fRb5IaCJ9wEKCpAOJDfw12zABefBw+jJAY0DzUmIwz2dB1UXEFYdd1LLmNFeyMVFbkpmCg345l758a/+uYH6pyslsTAjz5WsBlVl6Rtnbv+tM/6fOXFBNvTId/ZXBfHmZE/YscE9pITS4oRg8GiPwAmeFJriJVyrOy8pTPr+8vH45mGf3fJqBE1bGQJVcITDI4NDx1wRq8B/hgVs4AW5bQA4EmsvQ5+/++FXDfY29oacGQ6blf4LxJixPhhycvuoi0UpSRvAA+fD4w/BAcNj1X+Djb134l+X55ecgUweghVfL9jG8+TDAsEsdyX6S4ujUiL7s3fh7RKQFO/Bgb82yjKu3iMARebESHslSmabn9Il2XE9ucprl0V6127UD8oBuijxsNptALpdDvz/A/t4+zk/PkUzGZXJPRZKbN66IThZx2pZFFVKaD0wDGqHiYkoDullXjNRmM9rMzNDv9WFF0kjGi/BF1J0KJXU8fPAQpVIBP/jND5DIrkIxiJsPJvSi3bvMzIFRYOACyfXUgvRZIip1YqlN+L4pFzdRXZLROb6/LKlfZKogY70I5uVxuFw5/erAunwuPLekyga9M6UV2Wr+v+1dW1MUVxDu2RsLgsZLBGVNWdGHmMIn85TLg3/Zym8wj3lJqZWLGAgSoUBQkL1v6vu6e+bM7MzusILhwSmpxWUuZ845ff+6e9A+tnjx+N7imGl75x2TiTnWyOgYTWComnII9RqaCAjYwCzUyBSZlnw63sHj31k1u//7CNhpEHMogamooAF6H21kFMzuxO2/q9Fe9HJ6fXyuSXyfhqiHxAPPOuag6PCoAD8LbgVnEBa/atyYhOwv4wv7PxDz2COTOLNqKRai4nnh3JgjDeGvIeYanTpQcF5x7lpzHEUV8KnN9aBGU8r1RtLroL3JHBkrPezAzoODV9HLCcy1KZsb/8rzZ39ItztiF4fbt+7I8so1OTnRhHm079nd2WUOMhj32/19efz4J2mtrtB2RFlcVDPF5kYPpwhJBB8O5fX2OokZ1UlQagk5wMikunX3W+ke9qVWWWTblidPfibx/fDj93LtxgrTFpFtNoL3GX6KqppKEMoERdBTqK5/VAuh6gk1G7DThklzL+bAjW1OwVhi+UZPB4SS/42rvKoZGnSX68MEA9MwBxIhmF0EyXR/R+G2C7zb2XM8sy8UBvbuCj90wsWFfh+X9CGUNMiFV5pKHGCj0Y6CH9mwTQETBK0bplVzbtXuxQFvMhZggKAhN1w5ggqJOt7nWT4QLy4W2BxasTRWW4HxUmavlHxwueF95Fmqe1Dimi2ksczwcOccVGnk2oKQ4YBBy9sTGQzgPNNEFyVqMFFtsode1vBq+v3w7lgWzcEdst0K0A4bG9vWNK8vO2/2pNFoyt27q3JwsC1/vfyTsXpcCEYA9fv+/XuytvaAmUWomcXCHfMN6R8DDdiWJspeoiRU+0DW15/Lb89+ZbGBbx48lOXlr6TTqcmNlXsisihbL7fk+BiVOJusf7X05Yp03iPNVEsFVZCTDakMBw9CmZ49xg2NeVKTBNlEINoaYtCxIxMnBBjpePP794ksVlIYs4XihfCKd0oCiValISuKq4/YC+7QLHOLgKoTcuSFiSYbeMtjAk/fO0PM7wMtOKNDEqLoW8gCouzDCu817GgL0ZQZ+9g5aadF7OVNcSXlWAoCsYT+gG/N9NhzvCgpjaiqVOpwU5kaD/4CcwUqNsrUwLsKR0zbfjosvYPayyxcAGQZpDmABcCnw0nC1ijaLhTIO8Rzt7feyO7OHj3Lu7t7rAvdbFZlb39LWqu3mVP86tU6u4g8evQdv4ODDi1T1UM/0HxwAGe6bRn1+3L07oDVS7rtQ/l746VU6pG07nzNtrAiS9Ju12Rx6ZbI/FV5+/oNbd+FSwuM+UI7gGeWtjLUZEtoUEkU2peu3ThxYe5ovCf2YQypDBhBwQZPyCHfGeW+sbCUZbJcBdeQyvIMxmCVOcaCY2w/hLRVaGpP3a0ZYu6xpJ+2mYHEMy6H1C1U6qBnWeNuiRqOpG6157JjnPx0tY75D/A1pCrCZqATxIvcGXfUzAfFWft7G/0XuxmmvvunOSFnzblNjVcqXphvZ91AzG6m86xjUhvSGwQPnPxA6hFK1pgpxOwfvQc0JuRxL928KZsvXsgvT5+yLjPKACE5Hs+Al/rgEPZuh3nhrdaqPFxbY/kmYOIXr39BKXX0dl/L09YbrMmFAB680NI/oU3ZgQ1dGTGfudsDk12S+Ssths5gYtdRmI+bHj4Ak8Cx4wb5gd4DuKprzgIN2kSQlWp4KBLL84f5FZFcip7zTz23iHiKJbOOz4bp+TEGzNOnl6fHU20mhxwEF4VabQbqPfn1gnukiNmrBp1qYKmTp3CrIkblQXle7upScrLf1Xl2eBvfyLOPedYrw3fN2UgTpoIht3gnOSJJPzXpLiudgl0H9XuARnyIJCAvuCdDq0YJYkfhiCrCVIOO7O/tyOY/r2Rra1NhmJHI8s0brJyCUsXICUe9NTBtMGeYBsj5RU1ylrkFIZGRIzmkKvVo3gCSPRnA4QmHnMzJcDQvC5dbItFVc0ZaeidpRaMisfSlZuVmk3HkcPpiJU3nIm8/hCs2Qf6VX9icteIKnMnNyw/Dz5yo5BaOCcJUuaBaDeNR8NOPZIYrdHxYuMBGCVTRcCtnb++SbYbHfuQlTnBuy2RuN5WYIYFDpqsFE/Une88QhGA9vIgFUA84iBmqOAAP3e4Ra25V6DzTGKo62OAZj9g3STVbRCoS3ApGgsIPrFzS02J1UN2hoTGKIWj4jU7UCsQATcJBFVXQoXNB6k3ULoc0VhitsiYNVyp7NiYdhmxyhGaWgKaJh4LZn7C2OUw4+xCFz1uCzbQRFD1qtusMtZ9K1Uw94aITsw42n5jDF8mbngtLzD7wPDUbDebp3FI+qmAQc+Zx2wc+hFAtcbZLcI7Gogk7ZUhLnWXDAYpDHEmvh0KL7kjD9+i+WZN5pj0i/xjEijCMJYvQ/HR/hEpPgDQcsCJ99NxCFQ8Q8VDBPfUa26pG0SWpz123eD+ARFqEQdmd47YCmzczN7FCluZu/J/L55w/2ewl/t40WZkdYx/J35wJ+x/yx6XEbKWmTs32s4tW/gZKzJolNXZM1BQuiGTWQWsOZ550Tr1YRiUrP03ncebYTin1EBAQcd0BMScxRZXLsabtvwe7WVPz1EOuZAMDFATdk1Ef4A9gjlHP+YDNzZA5hXATbE8U7YffAwUe4OeAao18cfhEavUGMfeAzTZR90pqrBGOlEcZ1GRp7irBQfBiR7UKQSqVKnKZkdhyhRJaHVuGQo3JUcsGxIdt1Pg9Mypt4ntRJT0L2/AtkGgyPpPh9Jt4HeMCYczf7xTsO9cIrTLNZMt50nJPsrgnXUcgdFCpvtSWsshJoGZbQ4uyV5/heQqBTIgZoRu7fZZDxSvpPPuiucCc84/tokBWeTmahJyNhBNCzhKxz0NFBE00cOhmdqJWBxri1SjpBCnd/bAv7w535egIzQpOVG0eob8vEHsQxbCH+yRmZDshDjzXXGA3hctXrkmzoSAPFssbVCUaIqaPXjpa6ZRGOD3N+EGCC7KMdGyJmprYzGOCxROR/GXCHWVppHh2TzN5g3dO/+5sIr7/RKnmnreQ2MwECBFVMTHPoi5n9YnTkUpocKUde1kTIT2jGW/2NH/76QZV/uxZiNk5bEaal3/oOZ2ZJebsYxRP51tc97HXv7Cly2NkATF3TVVx+1q3ohJz++SdoMacdlKD6q0SW6U3zkS0wDlFKKXwHdRuqHl1/rCrGENeI6mNaiwxxPvQHvcBAUrpxIyQ0xkRM8MW6s2Gte+R+jypnCLmItqL930RMeMEA2vEGvq0tSzaQmdJzEXPGPcWpIj5nHb359t+noHPM/AJZ+A/pJktP+KIYckAAAAASUVORK5CYII="/>
          <p:cNvSpPr>
            <a:spLocks noChangeAspect="1" noChangeArrowheads="1"/>
          </p:cNvSpPr>
          <p:nvPr/>
        </p:nvSpPr>
        <p:spPr bwMode="auto">
          <a:xfrm>
            <a:off x="155575" y="-1020763"/>
            <a:ext cx="2286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4" y="2000251"/>
            <a:ext cx="8319840" cy="636661"/>
          </a:xfrm>
        </p:spPr>
        <p:txBody>
          <a:bodyPr/>
          <a:lstStyle/>
          <a:p>
            <a:r>
              <a:rPr lang="ru-RU" sz="1800" b="1" dirty="0">
                <a:solidFill>
                  <a:srgbClr val="00B0F0"/>
                </a:solidFill>
              </a:rPr>
              <a:t>Стратегия повышения финансовой грамотности в Российской Федерации </a:t>
            </a:r>
            <a:endParaRPr lang="ru-RU" sz="1800" b="1" dirty="0" smtClean="0">
              <a:solidFill>
                <a:srgbClr val="00B0F0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564905"/>
            <a:ext cx="8248972" cy="39898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b="1" dirty="0">
                <a:solidFill>
                  <a:srgbClr val="002060"/>
                </a:solidFill>
              </a:rPr>
              <a:t>Стратегия</a:t>
            </a:r>
            <a:r>
              <a:rPr lang="ru-RU" sz="1400" dirty="0">
                <a:solidFill>
                  <a:srgbClr val="002060"/>
                </a:solidFill>
              </a:rPr>
              <a:t> повышения финансовой грамотности в Российской Федерации на 2017–2023 годы, утвержденная распоряжением Правительства Российской Федерации от 25 сентября 2017 года № 2039-р, содержит определение финансовой грамотности как результата процесса финансового образования, который, в свою очередь, определяется как сочетание осведомленности, знаний, умений и поведенческих моделей, необходимых для принятия успешных финансовых решений и, в конечном итоге, для достижения финансового благосостояния</a:t>
            </a:r>
            <a:r>
              <a:rPr lang="ru-RU" sz="1400" dirty="0"/>
              <a:t>.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rgbClr val="002060"/>
                </a:solidFill>
              </a:rPr>
              <a:t>Цель Стратегии </a:t>
            </a:r>
            <a:r>
              <a:rPr lang="ru-RU" sz="1400" dirty="0">
                <a:solidFill>
                  <a:srgbClr val="002060"/>
                </a:solidFill>
              </a:rPr>
              <a:t>– создание основ для формирования финансово грамотного поведения граждан как необходимого условия повышения уровня и качества жизни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endParaRPr lang="ru-RU" sz="14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86" y="4293096"/>
            <a:ext cx="3143275" cy="235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4" y="2000251"/>
            <a:ext cx="8391847" cy="49264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ФГОС ДО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492896"/>
            <a:ext cx="8384376" cy="406189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Федеральный государственный образовательный стандарт дошкольного образования ставит задачу формирования общей культуры личности детей.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Экономическая </a:t>
            </a:r>
            <a:r>
              <a:rPr lang="ru-RU" sz="1800" dirty="0"/>
              <a:t>культура личности дошкольника характеризуется наличием первичных представлений об экономических категориях, интеллектуальных и нравственных качествах (бережливость</a:t>
            </a:r>
            <a:r>
              <a:rPr lang="ru-RU" sz="1800" dirty="0" smtClean="0"/>
              <a:t>, </a:t>
            </a:r>
            <a:r>
              <a:rPr lang="ru-RU" sz="1800" dirty="0"/>
              <a:t>смекалка, трудолюбие, умение планировать дела, осуждение жадности и расточительности).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Без </a:t>
            </a:r>
            <a:r>
              <a:rPr lang="ru-RU" sz="1800" dirty="0"/>
              <a:t>сформированных первичных экономических представлений невозможно формирование финансовой грамотности.</a:t>
            </a:r>
          </a:p>
          <a:p>
            <a:pPr marL="0" indent="0" algn="just">
              <a:buNone/>
            </a:pPr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53136"/>
            <a:ext cx="2727692" cy="185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4" y="2000251"/>
            <a:ext cx="8535864" cy="348629"/>
          </a:xfrm>
        </p:spPr>
        <p:txBody>
          <a:bodyPr/>
          <a:lstStyle/>
          <a:p>
            <a:r>
              <a:rPr lang="ru-RU" sz="2000" b="1" dirty="0">
                <a:solidFill>
                  <a:srgbClr val="00B0F0"/>
                </a:solidFill>
              </a:rPr>
              <a:t>Информационно-методическое обеспечение</a:t>
            </a:r>
            <a:endParaRPr lang="ru-RU" sz="2000" b="1" dirty="0" smtClean="0">
              <a:solidFill>
                <a:srgbClr val="00B0F0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39552" y="2348880"/>
            <a:ext cx="8464996" cy="4320479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Системно выстраивать траектории формирования финансовой грамотности детей дошкольного возраста возможно посредством </a:t>
            </a:r>
            <a:r>
              <a:rPr lang="ru-RU" sz="1800" b="1" dirty="0" smtClean="0">
                <a:solidFill>
                  <a:srgbClr val="002060"/>
                </a:solidFill>
              </a:rPr>
              <a:t>проекта, рабочей программы</a:t>
            </a:r>
            <a:r>
              <a:rPr lang="ru-RU" sz="1800" dirty="0" smtClean="0">
                <a:solidFill>
                  <a:srgbClr val="002060"/>
                </a:solidFill>
              </a:rPr>
              <a:t>, </a:t>
            </a:r>
            <a:r>
              <a:rPr lang="ru-RU" sz="1800" b="1" dirty="0" smtClean="0">
                <a:solidFill>
                  <a:srgbClr val="002060"/>
                </a:solidFill>
              </a:rPr>
              <a:t>дорожной карты </a:t>
            </a:r>
            <a:r>
              <a:rPr lang="ru-RU" sz="1800" dirty="0" smtClean="0">
                <a:solidFill>
                  <a:srgbClr val="002060"/>
                </a:solidFill>
              </a:rPr>
              <a:t>с учетом ФГОС ДО на основе использования парциальных программ или разработать самостоятельно.</a:t>
            </a:r>
          </a:p>
          <a:p>
            <a:pPr marL="0" indent="0" algn="just">
              <a:buNone/>
            </a:pPr>
            <a:endParaRPr lang="ru-RU" sz="1800" dirty="0" smtClean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26237"/>
            <a:ext cx="552114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26237"/>
            <a:ext cx="19442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3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4" y="2000251"/>
            <a:ext cx="8535864" cy="348629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Методы</a:t>
            </a:r>
            <a:r>
              <a:rPr lang="ru-RU" sz="2000" dirty="0" smtClean="0"/>
              <a:t> </a:t>
            </a:r>
            <a:r>
              <a:rPr lang="ru-RU" sz="2000" b="1" dirty="0">
                <a:solidFill>
                  <a:srgbClr val="00B0F0"/>
                </a:solidFill>
              </a:rPr>
              <a:t>и формы организации образовательной деятельности</a:t>
            </a:r>
            <a:endParaRPr lang="ru-RU" sz="2000" b="1" dirty="0" smtClean="0">
              <a:solidFill>
                <a:srgbClr val="00B0F0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348880"/>
            <a:ext cx="8464996" cy="4320479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2060"/>
                </a:solidFill>
              </a:rPr>
              <a:t>Реализуя в ДОО рабочие Программы по формированию основ финансовой грамотности педагогам необходимо использовать формы и методы, которые позволяют детям стать активными участниками учебного процесса. </a:t>
            </a:r>
            <a:endParaRPr lang="ru-RU" sz="1800" dirty="0" smtClean="0">
              <a:solidFill>
                <a:srgbClr val="002060"/>
              </a:solidFill>
            </a:endParaRPr>
          </a:p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Игра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Б</a:t>
            </a:r>
            <a:r>
              <a:rPr lang="ru-RU" sz="1800" dirty="0" smtClean="0">
                <a:solidFill>
                  <a:srgbClr val="002060"/>
                </a:solidFill>
              </a:rPr>
              <a:t>еседа 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Ч</a:t>
            </a:r>
            <a:r>
              <a:rPr lang="ru-RU" sz="1800" dirty="0" smtClean="0">
                <a:solidFill>
                  <a:srgbClr val="002060"/>
                </a:solidFill>
              </a:rPr>
              <a:t>тение художественной литературы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Э</a:t>
            </a:r>
            <a:r>
              <a:rPr lang="ru-RU" sz="1800" dirty="0" smtClean="0">
                <a:solidFill>
                  <a:srgbClr val="002060"/>
                </a:solidFill>
              </a:rPr>
              <a:t>кскурсии 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Наблюдения 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П</a:t>
            </a:r>
            <a:r>
              <a:rPr lang="ru-RU" sz="1800" dirty="0" smtClean="0">
                <a:solidFill>
                  <a:srgbClr val="002060"/>
                </a:solidFill>
              </a:rPr>
              <a:t>роектная деятельность 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С</a:t>
            </a:r>
            <a:r>
              <a:rPr lang="ru-RU" sz="1800" dirty="0" smtClean="0">
                <a:solidFill>
                  <a:srgbClr val="002060"/>
                </a:solidFill>
              </a:rPr>
              <a:t>итуационные задачи 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М</a:t>
            </a:r>
            <a:r>
              <a:rPr lang="ru-RU" sz="1800" dirty="0" smtClean="0">
                <a:solidFill>
                  <a:srgbClr val="002060"/>
                </a:solidFill>
              </a:rPr>
              <a:t>астерские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В</a:t>
            </a:r>
            <a:r>
              <a:rPr lang="ru-RU" sz="1800" dirty="0" smtClean="0">
                <a:solidFill>
                  <a:srgbClr val="002060"/>
                </a:solidFill>
              </a:rPr>
              <a:t>икторины </a:t>
            </a:r>
            <a:r>
              <a:rPr lang="ru-RU" sz="1800" dirty="0">
                <a:solidFill>
                  <a:srgbClr val="002060"/>
                </a:solidFill>
              </a:rPr>
              <a:t>и </a:t>
            </a:r>
            <a:r>
              <a:rPr lang="ru-RU" sz="1800" dirty="0" smtClean="0">
                <a:solidFill>
                  <a:srgbClr val="002060"/>
                </a:solidFill>
              </a:rPr>
              <a:t>конкурсы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Т</a:t>
            </a:r>
            <a:r>
              <a:rPr lang="ru-RU" sz="1800" dirty="0" smtClean="0">
                <a:solidFill>
                  <a:srgbClr val="002060"/>
                </a:solidFill>
              </a:rPr>
              <a:t>еатрализованные постановки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383360" cy="253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4" y="2000251"/>
            <a:ext cx="8391848" cy="420637"/>
          </a:xfrm>
        </p:spPr>
        <p:txBody>
          <a:bodyPr/>
          <a:lstStyle/>
          <a:p>
            <a:r>
              <a:rPr lang="ru-RU" sz="2000" b="1" dirty="0">
                <a:solidFill>
                  <a:srgbClr val="00B0F0"/>
                </a:solidFill>
              </a:rPr>
              <a:t>Р</a:t>
            </a:r>
            <a:r>
              <a:rPr lang="ru-RU" sz="2000" b="1" dirty="0" smtClean="0">
                <a:solidFill>
                  <a:srgbClr val="00B0F0"/>
                </a:solidFill>
              </a:rPr>
              <a:t>азвивающая предметно-пространственная среда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420889"/>
            <a:ext cx="8320980" cy="41339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2060"/>
                </a:solidFill>
              </a:rPr>
              <a:t>Предметно-пространственная экономическая среда должна включать предметы, отражающие содержание различных сфер экономики (производственно-технологической, юридической, товарно-денежной, </a:t>
            </a:r>
            <a:r>
              <a:rPr lang="ru-RU" sz="1800" dirty="0" smtClean="0">
                <a:solidFill>
                  <a:srgbClr val="002060"/>
                </a:solidFill>
              </a:rPr>
              <a:t>нравственно-этической).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В </a:t>
            </a:r>
            <a:r>
              <a:rPr lang="ru-RU" sz="1800" dirty="0">
                <a:solidFill>
                  <a:srgbClr val="002060"/>
                </a:solidFill>
              </a:rPr>
              <a:t>соответствии с этим можно выделить зоны</a:t>
            </a:r>
            <a:r>
              <a:rPr lang="ru-RU" sz="1800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ru-RU" sz="1800" b="1" dirty="0">
                <a:solidFill>
                  <a:srgbClr val="002060"/>
                </a:solidFill>
              </a:rPr>
              <a:t>информационную</a:t>
            </a:r>
            <a:r>
              <a:rPr lang="ru-RU" sz="1800" dirty="0">
                <a:solidFill>
                  <a:srgbClr val="002060"/>
                </a:solidFill>
              </a:rPr>
              <a:t> (произведения художественной литературы </a:t>
            </a:r>
            <a:r>
              <a:rPr lang="ru-RU" sz="1800" dirty="0" smtClean="0">
                <a:solidFill>
                  <a:srgbClr val="002060"/>
                </a:solidFill>
              </a:rPr>
              <a:t>экономического содержания, иллюстрации, макеты вывесок магазинов, банков, модели товаров и услуг); </a:t>
            </a: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</a:rPr>
              <a:t>занимательно-экономическую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(кроссворды, лабиринты, головоломки, </a:t>
            </a:r>
            <a:r>
              <a:rPr lang="ru-RU" sz="1800" dirty="0" smtClean="0">
                <a:solidFill>
                  <a:srgbClr val="002060"/>
                </a:solidFill>
              </a:rPr>
              <a:t>экономические </a:t>
            </a:r>
            <a:r>
              <a:rPr lang="ru-RU" sz="1800" dirty="0">
                <a:solidFill>
                  <a:srgbClr val="002060"/>
                </a:solidFill>
              </a:rPr>
              <a:t>задачи, ребусы </a:t>
            </a:r>
            <a:r>
              <a:rPr lang="ru-RU" sz="1800" dirty="0" smtClean="0">
                <a:solidFill>
                  <a:srgbClr val="002060"/>
                </a:solidFill>
              </a:rPr>
              <a:t>);  </a:t>
            </a:r>
          </a:p>
          <a:p>
            <a:pPr algn="just"/>
            <a:r>
              <a:rPr lang="ru-RU" sz="1800" b="1" dirty="0" err="1" smtClean="0">
                <a:solidFill>
                  <a:srgbClr val="002060"/>
                </a:solidFill>
              </a:rPr>
              <a:t>деятельностно</a:t>
            </a:r>
            <a:r>
              <a:rPr lang="ru-RU" sz="1800" b="1" dirty="0" smtClean="0">
                <a:solidFill>
                  <a:srgbClr val="002060"/>
                </a:solidFill>
              </a:rPr>
              <a:t>-игровую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(дидактические игры, предметы-игрушки для </a:t>
            </a:r>
            <a:r>
              <a:rPr lang="ru-RU" sz="1800" dirty="0" smtClean="0">
                <a:solidFill>
                  <a:srgbClr val="002060"/>
                </a:solidFill>
              </a:rPr>
              <a:t>организации </a:t>
            </a:r>
            <a:r>
              <a:rPr lang="ru-RU" sz="1800" dirty="0">
                <a:solidFill>
                  <a:srgbClr val="002060"/>
                </a:solidFill>
              </a:rPr>
              <a:t>сюжетно-ролевых игр, таких как «Банк», «Аукцион», «Биржа», </a:t>
            </a:r>
            <a:r>
              <a:rPr lang="ru-RU" sz="1800" dirty="0" smtClean="0">
                <a:solidFill>
                  <a:srgbClr val="002060"/>
                </a:solidFill>
              </a:rPr>
              <a:t>«</a:t>
            </a:r>
            <a:r>
              <a:rPr lang="ru-RU" sz="1800" dirty="0">
                <a:solidFill>
                  <a:srgbClr val="002060"/>
                </a:solidFill>
              </a:rPr>
              <a:t>Рекламное агентство» и др.)</a:t>
            </a:r>
            <a:endParaRPr lang="ru-RU" sz="1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4" y="2000251"/>
            <a:ext cx="8319840" cy="348629"/>
          </a:xfrm>
        </p:spPr>
        <p:txBody>
          <a:bodyPr/>
          <a:lstStyle/>
          <a:p>
            <a:r>
              <a:rPr lang="ru-RU" sz="2000" b="1" dirty="0">
                <a:solidFill>
                  <a:srgbClr val="00B0F0"/>
                </a:solidFill>
              </a:rPr>
              <a:t>Ожидаемые результаты - дети должны понять, что…</a:t>
            </a:r>
            <a:endParaRPr lang="ru-RU" sz="2000" b="1" dirty="0" smtClean="0">
              <a:solidFill>
                <a:srgbClr val="00B0F0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348880"/>
            <a:ext cx="8392988" cy="4205909"/>
          </a:xfrm>
        </p:spPr>
        <p:txBody>
          <a:bodyPr/>
          <a:lstStyle/>
          <a:p>
            <a:r>
              <a:rPr lang="ru-RU" sz="1800" dirty="0">
                <a:solidFill>
                  <a:srgbClr val="002060"/>
                </a:solidFill>
              </a:rPr>
              <a:t>Деньги не появляются сами собой, а зарабатываются.</a:t>
            </a:r>
          </a:p>
          <a:p>
            <a:r>
              <a:rPr lang="ru-RU" sz="1800" dirty="0">
                <a:solidFill>
                  <a:srgbClr val="002060"/>
                </a:solidFill>
              </a:rPr>
              <a:t> Сначала зарабатываем – потом тратим: соответственно, чем больше зарабатываешь и разумнее тратишь, тем больше можешь купить.</a:t>
            </a:r>
          </a:p>
          <a:p>
            <a:r>
              <a:rPr lang="ru-RU" sz="1800" dirty="0">
                <a:solidFill>
                  <a:srgbClr val="002060"/>
                </a:solidFill>
              </a:rPr>
              <a:t>Стоимость товара зависит от его качества, нужности и от того, насколько сложно его произвести .</a:t>
            </a:r>
          </a:p>
          <a:p>
            <a:r>
              <a:rPr lang="ru-RU" sz="1800" dirty="0">
                <a:solidFill>
                  <a:srgbClr val="002060"/>
                </a:solidFill>
              </a:rPr>
              <a:t>Деньги любят счет (дети должны уметь считать деньги, например, сдачу в магазине, деньги, которые они могут потратить в магазине).</a:t>
            </a:r>
          </a:p>
          <a:p>
            <a:r>
              <a:rPr lang="ru-RU" sz="1800" dirty="0">
                <a:solidFill>
                  <a:srgbClr val="002060"/>
                </a:solidFill>
              </a:rPr>
              <a:t> Финансы нужно планировать (приучаем вести учет доходов и расходов в краткосрочном периоде).</a:t>
            </a:r>
          </a:p>
          <a:p>
            <a:r>
              <a:rPr lang="ru-RU" sz="1800" dirty="0">
                <a:solidFill>
                  <a:srgbClr val="002060"/>
                </a:solidFill>
              </a:rPr>
              <a:t> Твои деньги бывают объектом чужого интереса (дети должны знать элементарные правила финансовой безопасности).</a:t>
            </a:r>
          </a:p>
          <a:p>
            <a:r>
              <a:rPr lang="ru-RU" sz="1800" dirty="0">
                <a:solidFill>
                  <a:srgbClr val="002060"/>
                </a:solidFill>
              </a:rPr>
              <a:t> Не все продается и покупается (дети должны понимать, что главные ценности – жизнь, отношения, радость близких людей – за деньги не купишь).</a:t>
            </a:r>
          </a:p>
          <a:p>
            <a:r>
              <a:rPr lang="ru-RU" sz="1800" dirty="0">
                <a:solidFill>
                  <a:srgbClr val="002060"/>
                </a:solidFill>
              </a:rPr>
              <a:t> Финансы – это интересно и увлекательно.</a:t>
            </a:r>
          </a:p>
          <a:p>
            <a:pPr marL="0" indent="0" algn="just">
              <a:buNone/>
            </a:pPr>
            <a:endParaRPr lang="ru-RU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4" y="2000251"/>
            <a:ext cx="8319840" cy="348629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Дидактические игры</a:t>
            </a:r>
            <a:endParaRPr lang="ru-RU" sz="2000" b="1" dirty="0" smtClean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359" y="4557734"/>
            <a:ext cx="2758853" cy="206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10" y="4437112"/>
            <a:ext cx="2920266" cy="21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636912"/>
            <a:ext cx="2881169" cy="162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89160"/>
            <a:ext cx="2952328" cy="166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9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211</TotalTime>
  <Words>659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 2</vt:lpstr>
      <vt:lpstr>Презентация: «Финансовая грамотность в детском саду»                                                                Подготовила воспитатель                                                                                                                   Кольбова С.М.</vt:lpstr>
      <vt:lpstr>Финансовая грамотность</vt:lpstr>
      <vt:lpstr>Стратегия повышения финансовой грамотности в Российской Федерации </vt:lpstr>
      <vt:lpstr>ФГОС ДО</vt:lpstr>
      <vt:lpstr>Информационно-методическое обеспечение</vt:lpstr>
      <vt:lpstr>Методы и формы организации образовательной деятельности</vt:lpstr>
      <vt:lpstr>Развивающая предметно-пространственная среда</vt:lpstr>
      <vt:lpstr>Ожидаемые результаты - дети должны понять, что…</vt:lpstr>
      <vt:lpstr>Дидактические игры</vt:lpstr>
      <vt:lpstr>Дидактические игры</vt:lpstr>
      <vt:lpstr>Направления и формы работы с родителями</vt:lpstr>
      <vt:lpstr>Литература: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 в детском саду</dc:title>
  <dc:creator>Слава</dc:creator>
  <cp:lastModifiedBy>Слава</cp:lastModifiedBy>
  <cp:revision>42</cp:revision>
  <dcterms:created xsi:type="dcterms:W3CDTF">2022-01-26T13:29:24Z</dcterms:created>
  <dcterms:modified xsi:type="dcterms:W3CDTF">2022-01-27T08:20:13Z</dcterms:modified>
</cp:coreProperties>
</file>