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47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3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91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5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52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65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5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48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4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7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8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60E1-7A3A-4E29-BE7A-0D239AFC10F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4C7A-6742-48F2-8A1F-1266D9DCC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80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33669"/>
            <a:ext cx="9144000" cy="128359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агрессия:</a:t>
            </a:r>
            <a:endParaRPr lang="ru-RU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2806908"/>
            <a:ext cx="9144000" cy="165576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ПРИЧИНЫ,ПОСЛЕДСТВИЯ, ПУТИ ПРЕОДОЛЕНИЯ.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7359" y="4952311"/>
            <a:ext cx="7288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</a:p>
          <a:p>
            <a:pPr algn="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Шарапова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Елена Евгеньевна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3317" y="411578"/>
            <a:ext cx="10694019" cy="26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казенное дошкольное образовательное учреждение детский сад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комбинированного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 № 2 «Сказка»</a:t>
            </a:r>
            <a:endParaRPr lang="ru-RU" sz="11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93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причины детской агрессии: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привлечь к себе внимание сверстников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Ущемление достоинства другого с целью подчеркнуть свое превосходство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 месть (в ответ на «нападение» или насильственное изъятие вещей реагируют яркими вспышками гнева)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быть главным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получать желаемый результат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причины детской агрессии: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130" y="1388303"/>
            <a:ext cx="10939670" cy="5264288"/>
          </a:xfrm>
        </p:spPr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Частые или постоянные ссоры родителей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насилие родителей по отношению друг к другу и к ребенку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Грубость ,хамство, унижение человеческого достоинства ребенка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критика или подчеркивание недостатков ребенка, отсутствие похвалы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Непоследовательность и противоречивость в воспитании ( разные требования, нечестность родителей)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со сверстниками ( неудовлетворенность своим положением, авторитетом, желанием самоутвердиться)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Неврологические причины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Несдержанность 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2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для ребенка значимо, если оно: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 следует немедленно за поступком, исключая физическое наказание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Объяснено ребенку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 продуманное, порой суровое, но не жесткое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 оценивает действия ребенка, а не его человеческие качества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Наказывая ребенка взрослый (мать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отец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проявляют терпение, спокойствие и выдержку, действуя при этом в унисон.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похвала, поощрение словом, взглядом, жестом, действием, одобрение и поддержка оказывают намного БОЛЬШЕЕ воздействие!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82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Опасности физических наказаний: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1.Родители наказывающие детей физически , могут стать для них примером, моделью поведения, которую ребенок усвоит.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2.Дети, которых слишком часто наказывают, будут стремиться избегать родителей или оказывать сопротивление.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3.Если наказание слишком возбуждает или расстраивает  ребенка, он может забыть причины, его вызывающие, но запомнить модель поведения.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4.Дети, изменившие свое поведение в результате столь сильного воздействия, повинуются до тех пор, пока за ними наблюдают.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64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профилактики детской агрессии: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096" y="1454564"/>
            <a:ext cx="10770704" cy="48269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теплоты, заботы, поддержки и БЕЗОПАСНОСТИ  в семье;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Акцентирование желательного поведения, предсказуемость и последовательность реакций и действий родителей;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Избегание неоправданного применения силы и угроз;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ребенка говорить о своих негативных чувствах;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Разрядка гнева, избавление от накопившегося раздражения с помощью физической активности 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достойным примером для своего ребенка во всем;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давайте ложных не исполнимых обещаний, НЕ шантажируйте, НЕ угрожайте, НЕ сравнивайте с другими детьми ,НЕ наказывайте за то, что можете позволить сделать себе, НЕ бойтесь поделиться своими чувствами и переживаниями с ребенком.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7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ребенка техникам и способам управления собственным гневом. Развитие контроля над деструктивными эмоциями.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6722" cy="477395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Комкать и рвать бумагу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Бить подушку или боксерскую грушу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Топать ногами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на бумаге все слова, которые хочется сказать, скомкать и выбросить бумагу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Втирать пластилин в картонку, или бумагу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 посчитать до десяти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Самое конструктивное – спортивные игры, бег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 хорошо снимает агрессию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Изотерапия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80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«предупредить» агрессивные действия детей?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следует поощрять ребенка за проявленную агрессивность;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необходимых случаях такого ребенка успокаивает временная изоляция с кратким разъяснением причины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конфликт возникает среди детей, то стоит его временно оставить среди них : пусть почувствует что такое проявлять агрессивность без явной причины на нее;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готов нанести удар(укусить и т п) то лучше быстро остановить его и резко предупредить его «Нельзя»!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530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aden.ru/uploads/posts/2020-11/1606667094_22-p-fon-dlya-plakata-o-detyakh-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" r="15618"/>
          <a:stretch/>
        </p:blipFill>
        <p:spPr bwMode="auto">
          <a:xfrm>
            <a:off x="0" y="0"/>
            <a:ext cx="12192000" cy="73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РОДИТЕЛЯМ: </a:t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«Девять ЕСЛИ…воспитания»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1.Если ребенка постоянно критикуют, то он учится ненавидеть;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2.Если ребенок живет во вражде, то он учится агрессивности;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3.Если ребенка высмеивают, то он становится замкнутым;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4.Если ребенка постоянно упрекают, то он учится жить с чувством вины;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5.Если ребенок живет в терпимости , то он учится понимать других;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6.Если ребенка подбадривать, то он учится верить в себя;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7.Если ребенка хвалят, то он учится быть благодарным;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8.Если ребенок растет в честности, то он учится быть справедливым;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9.Если ребенок живет в безопасности, то он растет уверенным и учится доверять.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0261" y="6311900"/>
            <a:ext cx="673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Спасибо за внимание!</a:t>
            </a:r>
            <a:endParaRPr lang="ru-RU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530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653</Words>
  <Application>Microsoft Office PowerPoint</Application>
  <PresentationFormat>Широкоэкранный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Детская агрессия:</vt:lpstr>
      <vt:lpstr>Внешние причины детской агрессии:</vt:lpstr>
      <vt:lpstr>Внутренние причины детской агрессии:</vt:lpstr>
      <vt:lpstr>Наказание для ребенка значимо, если оно:</vt:lpstr>
      <vt:lpstr>Опасности физических наказаний:</vt:lpstr>
      <vt:lpstr>Меры профилактики детской агрессии:</vt:lpstr>
      <vt:lpstr>Обучение ребенка техникам и способам управления собственным гневом. Развитие контроля над деструктивными эмоциями.</vt:lpstr>
      <vt:lpstr>Как «предупредить» агрессивные действия детей?</vt:lpstr>
      <vt:lpstr>ПАМЯТКА РОДИТЕЛЯМ:  «Девять ЕСЛИ…воспитания»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Детская агрессия:</dc:title>
  <dc:creator>USER</dc:creator>
  <cp:lastModifiedBy>nastia884@rambler.ru</cp:lastModifiedBy>
  <cp:revision>10</cp:revision>
  <dcterms:created xsi:type="dcterms:W3CDTF">2021-01-29T12:10:11Z</dcterms:created>
  <dcterms:modified xsi:type="dcterms:W3CDTF">2021-03-15T11:36:18Z</dcterms:modified>
</cp:coreProperties>
</file>